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62" r:id="rId6"/>
    <p:sldId id="259" r:id="rId7"/>
    <p:sldId id="264" r:id="rId8"/>
    <p:sldId id="260" r:id="rId9"/>
    <p:sldId id="263" r:id="rId10"/>
    <p:sldId id="261" r:id="rId11"/>
    <p:sldId id="282" r:id="rId12"/>
    <p:sldId id="283" r:id="rId13"/>
  </p:sldIdLst>
  <p:sldSz cx="9144000" cy="5143500" type="screen16x9"/>
  <p:notesSz cx="6805613" cy="99441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3" autoAdjust="0"/>
    <p:restoredTop sz="94660" autoAdjust="0"/>
  </p:normalViewPr>
  <p:slideViewPr>
    <p:cSldViewPr snapToGrid="0">
      <p:cViewPr>
        <p:scale>
          <a:sx n="75" d="100"/>
          <a:sy n="75" d="100"/>
        </p:scale>
        <p:origin x="-1040" y="-5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CCBFA0E-98F4-4EC5-9308-4E973FF069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B91D4AA3-916E-4271-A390-85E22B52A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A297DBB-4A9C-4576-8BB4-B55271321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E3E5-D0A5-4B79-8E2B-B2C0079002DA}" type="datetimeFigureOut">
              <a:rPr lang="fr-FR" smtClean="0"/>
              <a:t>11/03/2025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58DA50FA-319F-40BB-A053-AB9140018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3443691F-8A3F-4971-B539-9D84EAD5B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38D2-C93D-4C12-9EC7-F5E2FDC7D2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672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bg>
      <p:bgPr>
        <a:solidFill>
          <a:schemeClr val="bg1"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8F087654-3E37-4209-958D-ADDB56FA8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E3E5-D0A5-4B79-8E2B-B2C0079002DA}" type="datetimeFigureOut">
              <a:rPr lang="fr-FR" smtClean="0"/>
              <a:t>11/03/2025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6C0014D2-EEA1-487F-B1F7-74FB445BE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59BC8AAF-6570-4212-B202-93F9440A7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38D2-C93D-4C12-9EC7-F5E2FDC7D2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3831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9DB5294-647A-4E8D-9C88-563120E70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8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B5B9EDA3-CB4D-4F54-A79A-036347994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102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9B34A5DA-BD35-4A6E-ACC0-ABF8BCC2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E3E5-D0A5-4B79-8E2B-B2C0079002DA}" type="datetimeFigureOut">
              <a:rPr lang="fr-FR" smtClean="0"/>
              <a:t>11/03/2025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223ECEC-A951-456A-9E43-854FCD7C2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B62B05DE-A4D1-4864-A683-A10C45949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38D2-C93D-4C12-9EC7-F5E2FDC7D2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8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12D6675-63C0-4149-9045-281B8EDEB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24F258E-A2B1-407B-8A0B-C3BF504612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77A76B7B-ED92-42C8-AED3-B88BB5A28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FF44C860-9576-4858-BD36-E931C5A3B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E3E5-D0A5-4B79-8E2B-B2C0079002DA}" type="datetimeFigureOut">
              <a:rPr lang="fr-FR" smtClean="0"/>
              <a:t>11/03/2025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69A3F1AF-0949-4825-870F-B77869931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8DAE155A-53D8-44DE-B29F-64B922A60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38D2-C93D-4C12-9EC7-F5E2FDC7D2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3911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3B31915-4BFC-479B-AEA5-4B4EA0FD2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C31AD2D-F8FA-4E8C-8F8C-ABC1B4ABB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578F5FBB-4CF2-4BAD-80BE-FCCF747A0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2A4B8031-0970-46E1-8A61-0F3D39E3AA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3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44C84CB3-F08A-4349-8D65-D9621EEA4B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3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B483705A-45E3-4607-BE1F-6EECF6C58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E3E5-D0A5-4B79-8E2B-B2C0079002DA}" type="datetimeFigureOut">
              <a:rPr lang="fr-FR" smtClean="0"/>
              <a:t>11/03/2025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31ACA594-111F-497A-83E6-E6F510F4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4B58EE57-466D-43F7-B35C-D270A7EFE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38D2-C93D-4C12-9EC7-F5E2FDC7D2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0812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FD986FF-AD58-4F8A-BA82-306AA5040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C293FEC9-C735-48B9-8895-0F555017A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E3E5-D0A5-4B79-8E2B-B2C0079002DA}" type="datetimeFigureOut">
              <a:rPr lang="fr-FR" smtClean="0"/>
              <a:t>11/03/2025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428C9AF4-1627-4813-9F15-A608FC9AD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5F224BCF-F57D-46F5-A056-E8278957F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38D2-C93D-4C12-9EC7-F5E2FDC7D2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3501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B2EFFFB8-2730-41B5-B2F7-6A1047F5C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E3E5-D0A5-4B79-8E2B-B2C0079002DA}" type="datetimeFigureOut">
              <a:rPr lang="fr-FR" smtClean="0"/>
              <a:t>11/03/2025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860E4DC1-6C1D-4A86-B594-38D8E0C9D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E6747D65-3829-4233-BE78-EE9B36A9E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38D2-C93D-4C12-9EC7-F5E2FDC7D2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377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908C9F2-A9FA-44FA-A3BB-6D934537D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0AE20B25-8A1B-4D74-BE01-75C10DFBA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73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0CDA7FF-058E-4AC0-B61E-B0F6994AB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6E378F84-E643-419E-8897-4353958EF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E3E5-D0A5-4B79-8E2B-B2C0079002DA}" type="datetimeFigureOut">
              <a:rPr lang="fr-FR" smtClean="0"/>
              <a:t>11/03/2025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D9E16F83-F702-4C50-92F0-344B0237B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06FC3277-6BAE-4770-89BC-01DF0C5F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38D2-C93D-4C12-9EC7-F5E2FDC7D2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0239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B348D93-19BE-4F99-AD5E-B1040AA54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C1FA7C7-101A-45A2-97EF-F6B626D82E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73"/>
            <a:ext cx="4629150" cy="3655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1652598B-7E3B-4B90-AF0C-B444F23884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D60B209E-198F-44DD-86FD-897C692E6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E3E5-D0A5-4B79-8E2B-B2C0079002DA}" type="datetimeFigureOut">
              <a:rPr lang="fr-FR" smtClean="0"/>
              <a:t>11/03/2025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D5C6B920-ABA3-49CE-94F3-866997D0C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984219A7-7EFF-4F39-96D1-C3AF52E35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38D2-C93D-4C12-9EC7-F5E2FDC7D2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4658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4D06E0D-5AA8-4D90-A279-0ADFC7523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0FCA545C-0AAC-4D38-88A4-352B73853F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0411834-8507-4ECE-BEAE-B47A80CC6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E3E5-D0A5-4B79-8E2B-B2C0079002DA}" type="datetimeFigureOut">
              <a:rPr lang="fr-FR" smtClean="0"/>
              <a:t>11/03/2025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7E9E71DF-B925-4C8F-93D3-732C696CB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3A653488-899F-4A72-B2F4-88A75763C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38D2-C93D-4C12-9EC7-F5E2FDC7D2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4163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A1819A3A-0434-44B2-B0E9-B1B96EF7B9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7C787054-C4F2-48C4-A73B-9CE5C009B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3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3DEC5FA-63B1-41F6-8DB3-6BB5BC1D5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E3E5-D0A5-4B79-8E2B-B2C0079002DA}" type="datetimeFigureOut">
              <a:rPr lang="fr-FR" smtClean="0"/>
              <a:t>11/03/2025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ABE3C65-B6D5-4DEF-BB12-76E5C0C59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5A37EF22-BB6B-4793-9951-5352ED267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38D2-C93D-4C12-9EC7-F5E2FDC7D2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557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C414E064-F4C3-4AFF-9E42-2FC834D5D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3B32482-6165-401B-B4A4-27AA2681A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5CFFE43-76B7-4449-BFE9-D52A031AC5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5E3E5-D0A5-4B79-8E2B-B2C0079002DA}" type="datetimeFigureOut">
              <a:rPr lang="fr-FR" smtClean="0"/>
              <a:t>11/03/2025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96C7F332-A18B-41D1-9F21-DFFAAFFE56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7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5A73FC4-FE16-4386-8355-940EB72709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F38D2-C93D-4C12-9EC7-F5E2FDC7D2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95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roupe 179">
            <a:extLst>
              <a:ext uri="{FF2B5EF4-FFF2-40B4-BE49-F238E27FC236}">
                <a16:creationId xmlns="" xmlns:a16="http://schemas.microsoft.com/office/drawing/2014/main" id="{3BF16435-937C-4983-A4C0-513058379B32}"/>
              </a:ext>
            </a:extLst>
          </p:cNvPr>
          <p:cNvGrpSpPr/>
          <p:nvPr/>
        </p:nvGrpSpPr>
        <p:grpSpPr>
          <a:xfrm>
            <a:off x="2378286" y="1747170"/>
            <a:ext cx="751958" cy="324800"/>
            <a:chOff x="9600779" y="247523"/>
            <a:chExt cx="905975" cy="391326"/>
          </a:xfrm>
        </p:grpSpPr>
        <p:sp>
          <p:nvSpPr>
            <p:cNvPr id="181" name="Triangle isocèle 180">
              <a:extLst>
                <a:ext uri="{FF2B5EF4-FFF2-40B4-BE49-F238E27FC236}">
                  <a16:creationId xmlns="" xmlns:a16="http://schemas.microsoft.com/office/drawing/2014/main" id="{D0203A42-BA69-4E10-8EA3-78B6064AC574}"/>
                </a:ext>
              </a:extLst>
            </p:cNvPr>
            <p:cNvSpPr/>
            <p:nvPr/>
          </p:nvSpPr>
          <p:spPr>
            <a:xfrm flipV="1">
              <a:off x="9825031" y="247523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7" name="Triangle isocèle 186">
              <a:extLst>
                <a:ext uri="{FF2B5EF4-FFF2-40B4-BE49-F238E27FC236}">
                  <a16:creationId xmlns="" xmlns:a16="http://schemas.microsoft.com/office/drawing/2014/main" id="{C5AA4281-AD6C-4FC2-AB5B-DFCA2191B2A3}"/>
                </a:ext>
              </a:extLst>
            </p:cNvPr>
            <p:cNvSpPr/>
            <p:nvPr/>
          </p:nvSpPr>
          <p:spPr>
            <a:xfrm>
              <a:off x="9600779" y="247523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8" name="Triangle isocèle 187">
              <a:extLst>
                <a:ext uri="{FF2B5EF4-FFF2-40B4-BE49-F238E27FC236}">
                  <a16:creationId xmlns="" xmlns:a16="http://schemas.microsoft.com/office/drawing/2014/main" id="{2E8852C4-5084-49FD-B559-F50206CC18D6}"/>
                </a:ext>
              </a:extLst>
            </p:cNvPr>
            <p:cNvSpPr/>
            <p:nvPr/>
          </p:nvSpPr>
          <p:spPr>
            <a:xfrm>
              <a:off x="10053637" y="248231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9" name="Groupe 188">
            <a:extLst>
              <a:ext uri="{FF2B5EF4-FFF2-40B4-BE49-F238E27FC236}">
                <a16:creationId xmlns="" xmlns:a16="http://schemas.microsoft.com/office/drawing/2014/main" id="{BCFF2E87-A1F0-45AF-9C69-FB984386C34A}"/>
              </a:ext>
            </a:extLst>
          </p:cNvPr>
          <p:cNvGrpSpPr/>
          <p:nvPr/>
        </p:nvGrpSpPr>
        <p:grpSpPr>
          <a:xfrm>
            <a:off x="4691639" y="959238"/>
            <a:ext cx="1220165" cy="303358"/>
            <a:chOff x="10160839" y="2638865"/>
            <a:chExt cx="1571135" cy="390618"/>
          </a:xfrm>
        </p:grpSpPr>
        <p:sp>
          <p:nvSpPr>
            <p:cNvPr id="191" name="Triangle isocèle 190">
              <a:extLst>
                <a:ext uri="{FF2B5EF4-FFF2-40B4-BE49-F238E27FC236}">
                  <a16:creationId xmlns="" xmlns:a16="http://schemas.microsoft.com/office/drawing/2014/main" id="{B3DFE989-35B5-46F8-848F-04DFC63855F3}"/>
                </a:ext>
              </a:extLst>
            </p:cNvPr>
            <p:cNvSpPr/>
            <p:nvPr/>
          </p:nvSpPr>
          <p:spPr>
            <a:xfrm flipV="1">
              <a:off x="10385091" y="2638865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2" name="Triangle isocèle 191">
              <a:extLst>
                <a:ext uri="{FF2B5EF4-FFF2-40B4-BE49-F238E27FC236}">
                  <a16:creationId xmlns="" xmlns:a16="http://schemas.microsoft.com/office/drawing/2014/main" id="{43AD00E3-BC61-4DF6-AF0D-7C2BF4E5086F}"/>
                </a:ext>
              </a:extLst>
            </p:cNvPr>
            <p:cNvSpPr/>
            <p:nvPr/>
          </p:nvSpPr>
          <p:spPr>
            <a:xfrm>
              <a:off x="10160839" y="2638865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3" name="Triangle isocèle 192">
              <a:extLst>
                <a:ext uri="{FF2B5EF4-FFF2-40B4-BE49-F238E27FC236}">
                  <a16:creationId xmlns="" xmlns:a16="http://schemas.microsoft.com/office/drawing/2014/main" id="{7AFC43BF-5CD2-4394-9CCD-FD2E14A9EAEB}"/>
                </a:ext>
              </a:extLst>
            </p:cNvPr>
            <p:cNvSpPr/>
            <p:nvPr/>
          </p:nvSpPr>
          <p:spPr>
            <a:xfrm>
              <a:off x="10609343" y="2638865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5" name="Triangle isocèle 194">
              <a:extLst>
                <a:ext uri="{FF2B5EF4-FFF2-40B4-BE49-F238E27FC236}">
                  <a16:creationId xmlns="" xmlns:a16="http://schemas.microsoft.com/office/drawing/2014/main" id="{B17D29FE-5439-4E28-A487-900FA1C81757}"/>
                </a:ext>
              </a:extLst>
            </p:cNvPr>
            <p:cNvSpPr/>
            <p:nvPr/>
          </p:nvSpPr>
          <p:spPr>
            <a:xfrm>
              <a:off x="11054605" y="2638865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6" name="Triangle isocèle 195">
              <a:extLst>
                <a:ext uri="{FF2B5EF4-FFF2-40B4-BE49-F238E27FC236}">
                  <a16:creationId xmlns="" xmlns:a16="http://schemas.microsoft.com/office/drawing/2014/main" id="{B1F1D5FB-2162-4023-BA06-3D109CFB1C1E}"/>
                </a:ext>
              </a:extLst>
            </p:cNvPr>
            <p:cNvSpPr/>
            <p:nvPr/>
          </p:nvSpPr>
          <p:spPr>
            <a:xfrm flipV="1">
              <a:off x="10830353" y="2638865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7" name="Triangle isocèle 196">
              <a:extLst>
                <a:ext uri="{FF2B5EF4-FFF2-40B4-BE49-F238E27FC236}">
                  <a16:creationId xmlns="" xmlns:a16="http://schemas.microsoft.com/office/drawing/2014/main" id="{B794869A-E897-44E5-A2CB-3FAF080F4598}"/>
                </a:ext>
              </a:extLst>
            </p:cNvPr>
            <p:cNvSpPr/>
            <p:nvPr/>
          </p:nvSpPr>
          <p:spPr>
            <a:xfrm flipV="1">
              <a:off x="11278857" y="2638865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99" name="Groupe 198">
            <a:extLst>
              <a:ext uri="{FF2B5EF4-FFF2-40B4-BE49-F238E27FC236}">
                <a16:creationId xmlns="" xmlns:a16="http://schemas.microsoft.com/office/drawing/2014/main" id="{096E4F51-E8FE-4225-8B79-A8F23A32DFDF}"/>
              </a:ext>
            </a:extLst>
          </p:cNvPr>
          <p:cNvGrpSpPr/>
          <p:nvPr/>
        </p:nvGrpSpPr>
        <p:grpSpPr>
          <a:xfrm rot="7152794">
            <a:off x="5950643" y="1436841"/>
            <a:ext cx="971322" cy="929138"/>
            <a:chOff x="10479287" y="3481496"/>
            <a:chExt cx="1158828" cy="1108500"/>
          </a:xfrm>
        </p:grpSpPr>
        <p:sp>
          <p:nvSpPr>
            <p:cNvPr id="200" name="Triangle isocèle 199">
              <a:extLst>
                <a:ext uri="{FF2B5EF4-FFF2-40B4-BE49-F238E27FC236}">
                  <a16:creationId xmlns="" xmlns:a16="http://schemas.microsoft.com/office/drawing/2014/main" id="{E718012F-CAC0-4E24-A23C-AEB5EB67B341}"/>
                </a:ext>
              </a:extLst>
            </p:cNvPr>
            <p:cNvSpPr/>
            <p:nvPr/>
          </p:nvSpPr>
          <p:spPr>
            <a:xfrm rot="3612000" flipV="1">
              <a:off x="11104800" y="3973531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1" name="Triangle isocèle 200">
              <a:extLst>
                <a:ext uri="{FF2B5EF4-FFF2-40B4-BE49-F238E27FC236}">
                  <a16:creationId xmlns="" xmlns:a16="http://schemas.microsoft.com/office/drawing/2014/main" id="{D720B6EC-1BF8-48A7-8FE6-05E3176EEBBA}"/>
                </a:ext>
              </a:extLst>
            </p:cNvPr>
            <p:cNvSpPr/>
            <p:nvPr/>
          </p:nvSpPr>
          <p:spPr>
            <a:xfrm rot="3612000">
              <a:off x="10993353" y="3778933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3" name="Triangle isocèle 202">
              <a:extLst>
                <a:ext uri="{FF2B5EF4-FFF2-40B4-BE49-F238E27FC236}">
                  <a16:creationId xmlns="" xmlns:a16="http://schemas.microsoft.com/office/drawing/2014/main" id="{D5F83EAA-5EFD-4D99-A7A9-92172257885E}"/>
                </a:ext>
              </a:extLst>
            </p:cNvPr>
            <p:cNvSpPr/>
            <p:nvPr/>
          </p:nvSpPr>
          <p:spPr>
            <a:xfrm rot="3612000">
              <a:off x="11216247" y="4168129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4" name="Triangle isocèle 203">
              <a:extLst>
                <a:ext uri="{FF2B5EF4-FFF2-40B4-BE49-F238E27FC236}">
                  <a16:creationId xmlns="" xmlns:a16="http://schemas.microsoft.com/office/drawing/2014/main" id="{842E1666-F786-40B8-863B-A18AA769FA33}"/>
                </a:ext>
              </a:extLst>
            </p:cNvPr>
            <p:cNvSpPr/>
            <p:nvPr/>
          </p:nvSpPr>
          <p:spPr>
            <a:xfrm flipV="1">
              <a:off x="10703539" y="3481496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5" name="Triangle isocèle 204">
              <a:extLst>
                <a:ext uri="{FF2B5EF4-FFF2-40B4-BE49-F238E27FC236}">
                  <a16:creationId xmlns="" xmlns:a16="http://schemas.microsoft.com/office/drawing/2014/main" id="{CE75239B-8B6B-48A9-9727-21A1BED20AAB}"/>
                </a:ext>
              </a:extLst>
            </p:cNvPr>
            <p:cNvSpPr/>
            <p:nvPr/>
          </p:nvSpPr>
          <p:spPr>
            <a:xfrm>
              <a:off x="10479287" y="3481496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7" name="Triangle isocèle 206">
              <a:extLst>
                <a:ext uri="{FF2B5EF4-FFF2-40B4-BE49-F238E27FC236}">
                  <a16:creationId xmlns="" xmlns:a16="http://schemas.microsoft.com/office/drawing/2014/main" id="{2CA837ED-72F2-4954-8D0F-6FE17ADC11B1}"/>
                </a:ext>
              </a:extLst>
            </p:cNvPr>
            <p:cNvSpPr/>
            <p:nvPr/>
          </p:nvSpPr>
          <p:spPr>
            <a:xfrm>
              <a:off x="10927791" y="3481496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8" name="Groupe 207">
            <a:extLst>
              <a:ext uri="{FF2B5EF4-FFF2-40B4-BE49-F238E27FC236}">
                <a16:creationId xmlns="" xmlns:a16="http://schemas.microsoft.com/office/drawing/2014/main" id="{424ABB08-8419-4356-BEA5-25A92C95DE1E}"/>
              </a:ext>
            </a:extLst>
          </p:cNvPr>
          <p:cNvGrpSpPr/>
          <p:nvPr/>
        </p:nvGrpSpPr>
        <p:grpSpPr>
          <a:xfrm>
            <a:off x="5064920" y="3570850"/>
            <a:ext cx="788902" cy="547250"/>
            <a:chOff x="8765217" y="1245498"/>
            <a:chExt cx="1125685" cy="780872"/>
          </a:xfrm>
        </p:grpSpPr>
        <p:sp>
          <p:nvSpPr>
            <p:cNvPr id="209" name="Triangle isocèle 208">
              <a:extLst>
                <a:ext uri="{FF2B5EF4-FFF2-40B4-BE49-F238E27FC236}">
                  <a16:creationId xmlns="" xmlns:a16="http://schemas.microsoft.com/office/drawing/2014/main" id="{24896718-142B-47DD-8B8B-36382BA8088D}"/>
                </a:ext>
              </a:extLst>
            </p:cNvPr>
            <p:cNvSpPr/>
            <p:nvPr/>
          </p:nvSpPr>
          <p:spPr>
            <a:xfrm flipV="1">
              <a:off x="8989469" y="1635752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1" name="Triangle isocèle 210">
              <a:extLst>
                <a:ext uri="{FF2B5EF4-FFF2-40B4-BE49-F238E27FC236}">
                  <a16:creationId xmlns="" xmlns:a16="http://schemas.microsoft.com/office/drawing/2014/main" id="{71C649D6-002B-4ADE-9B59-61CB75FD4C95}"/>
                </a:ext>
              </a:extLst>
            </p:cNvPr>
            <p:cNvSpPr/>
            <p:nvPr/>
          </p:nvSpPr>
          <p:spPr>
            <a:xfrm>
              <a:off x="8765217" y="163575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2" name="Triangle isocèle 211">
              <a:extLst>
                <a:ext uri="{FF2B5EF4-FFF2-40B4-BE49-F238E27FC236}">
                  <a16:creationId xmlns="" xmlns:a16="http://schemas.microsoft.com/office/drawing/2014/main" id="{FF4EC798-43B2-4218-94E8-4970D7558B4D}"/>
                </a:ext>
              </a:extLst>
            </p:cNvPr>
            <p:cNvSpPr/>
            <p:nvPr/>
          </p:nvSpPr>
          <p:spPr>
            <a:xfrm>
              <a:off x="9213721" y="163575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3" name="Triangle isocèle 212">
              <a:extLst>
                <a:ext uri="{FF2B5EF4-FFF2-40B4-BE49-F238E27FC236}">
                  <a16:creationId xmlns="" xmlns:a16="http://schemas.microsoft.com/office/drawing/2014/main" id="{054038FE-3E40-4DD0-ACE8-3B4358E684B4}"/>
                </a:ext>
              </a:extLst>
            </p:cNvPr>
            <p:cNvSpPr/>
            <p:nvPr/>
          </p:nvSpPr>
          <p:spPr>
            <a:xfrm flipV="1">
              <a:off x="9213533" y="1245498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5" name="Triangle isocèle 214">
              <a:extLst>
                <a:ext uri="{FF2B5EF4-FFF2-40B4-BE49-F238E27FC236}">
                  <a16:creationId xmlns="" xmlns:a16="http://schemas.microsoft.com/office/drawing/2014/main" id="{1BCC1CD0-9C5C-440F-9FA0-0CBCC2303F5A}"/>
                </a:ext>
              </a:extLst>
            </p:cNvPr>
            <p:cNvSpPr/>
            <p:nvPr/>
          </p:nvSpPr>
          <p:spPr>
            <a:xfrm>
              <a:off x="8989281" y="1245498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6" name="Triangle isocèle 215">
              <a:extLst>
                <a:ext uri="{FF2B5EF4-FFF2-40B4-BE49-F238E27FC236}">
                  <a16:creationId xmlns="" xmlns:a16="http://schemas.microsoft.com/office/drawing/2014/main" id="{75704D81-BED4-4E11-BE84-AE10ED0A5C0D}"/>
                </a:ext>
              </a:extLst>
            </p:cNvPr>
            <p:cNvSpPr/>
            <p:nvPr/>
          </p:nvSpPr>
          <p:spPr>
            <a:xfrm>
              <a:off x="9437785" y="1245498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7" name="Groupe 216">
            <a:extLst>
              <a:ext uri="{FF2B5EF4-FFF2-40B4-BE49-F238E27FC236}">
                <a16:creationId xmlns="" xmlns:a16="http://schemas.microsoft.com/office/drawing/2014/main" id="{DA3CDF1C-B16B-4A66-B95A-179634A16FCC}"/>
              </a:ext>
            </a:extLst>
          </p:cNvPr>
          <p:cNvGrpSpPr/>
          <p:nvPr/>
        </p:nvGrpSpPr>
        <p:grpSpPr>
          <a:xfrm>
            <a:off x="2989402" y="680261"/>
            <a:ext cx="998517" cy="702591"/>
            <a:chOff x="8698734" y="3518613"/>
            <a:chExt cx="1266911" cy="904237"/>
          </a:xfrm>
        </p:grpSpPr>
        <p:sp>
          <p:nvSpPr>
            <p:cNvPr id="227" name="Triangle isocèle 226">
              <a:extLst>
                <a:ext uri="{FF2B5EF4-FFF2-40B4-BE49-F238E27FC236}">
                  <a16:creationId xmlns="" xmlns:a16="http://schemas.microsoft.com/office/drawing/2014/main" id="{94575920-8FCC-4136-9F21-1AFF58F787EE}"/>
                </a:ext>
              </a:extLst>
            </p:cNvPr>
            <p:cNvSpPr/>
            <p:nvPr/>
          </p:nvSpPr>
          <p:spPr>
            <a:xfrm rot="3612000">
              <a:off x="8667484" y="3549863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28" name="Groupe 227">
              <a:extLst>
                <a:ext uri="{FF2B5EF4-FFF2-40B4-BE49-F238E27FC236}">
                  <a16:creationId xmlns="" xmlns:a16="http://schemas.microsoft.com/office/drawing/2014/main" id="{1E739050-DC7D-41B5-80E8-E3145B738347}"/>
                </a:ext>
              </a:extLst>
            </p:cNvPr>
            <p:cNvGrpSpPr/>
            <p:nvPr/>
          </p:nvGrpSpPr>
          <p:grpSpPr>
            <a:xfrm>
              <a:off x="8810181" y="3713211"/>
              <a:ext cx="1155464" cy="709639"/>
              <a:chOff x="8810181" y="3713211"/>
              <a:chExt cx="1155464" cy="709639"/>
            </a:xfrm>
          </p:grpSpPr>
          <p:sp>
            <p:nvSpPr>
              <p:cNvPr id="229" name="Triangle isocèle 228">
                <a:extLst>
                  <a:ext uri="{FF2B5EF4-FFF2-40B4-BE49-F238E27FC236}">
                    <a16:creationId xmlns="" xmlns:a16="http://schemas.microsoft.com/office/drawing/2014/main" id="{ED29466F-F1CA-4837-8841-9E383957AAB7}"/>
                  </a:ext>
                </a:extLst>
              </p:cNvPr>
              <p:cNvSpPr/>
              <p:nvPr/>
            </p:nvSpPr>
            <p:spPr>
              <a:xfrm flipV="1">
                <a:off x="9288276" y="4032232"/>
                <a:ext cx="453117" cy="390618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1" name="Triangle isocèle 230">
                <a:extLst>
                  <a:ext uri="{FF2B5EF4-FFF2-40B4-BE49-F238E27FC236}">
                    <a16:creationId xmlns="" xmlns:a16="http://schemas.microsoft.com/office/drawing/2014/main" id="{B81E0A98-EF06-4F93-849B-3D24C0EDC7BE}"/>
                  </a:ext>
                </a:extLst>
              </p:cNvPr>
              <p:cNvSpPr/>
              <p:nvPr/>
            </p:nvSpPr>
            <p:spPr>
              <a:xfrm>
                <a:off x="9064024" y="403223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2" name="Triangle isocèle 231">
                <a:extLst>
                  <a:ext uri="{FF2B5EF4-FFF2-40B4-BE49-F238E27FC236}">
                    <a16:creationId xmlns="" xmlns:a16="http://schemas.microsoft.com/office/drawing/2014/main" id="{6FCCD30A-DB07-45B8-9B50-780D6F0832C9}"/>
                  </a:ext>
                </a:extLst>
              </p:cNvPr>
              <p:cNvSpPr/>
              <p:nvPr/>
            </p:nvSpPr>
            <p:spPr>
              <a:xfrm>
                <a:off x="9512528" y="403223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3" name="Triangle isocèle 232">
                <a:extLst>
                  <a:ext uri="{FF2B5EF4-FFF2-40B4-BE49-F238E27FC236}">
                    <a16:creationId xmlns="" xmlns:a16="http://schemas.microsoft.com/office/drawing/2014/main" id="{999CD4F3-3571-4F52-8D7D-E2C9C029ADF6}"/>
                  </a:ext>
                </a:extLst>
              </p:cNvPr>
              <p:cNvSpPr/>
              <p:nvPr/>
            </p:nvSpPr>
            <p:spPr>
              <a:xfrm rot="3612000" flipV="1">
                <a:off x="8778931" y="3744461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0" name="Triangle isocèle 249">
                <a:extLst>
                  <a:ext uri="{FF2B5EF4-FFF2-40B4-BE49-F238E27FC236}">
                    <a16:creationId xmlns="" xmlns:a16="http://schemas.microsoft.com/office/drawing/2014/main" id="{BFE95144-B32B-499B-B1C5-65638DD5F300}"/>
                  </a:ext>
                </a:extLst>
              </p:cNvPr>
              <p:cNvSpPr/>
              <p:nvPr/>
            </p:nvSpPr>
            <p:spPr>
              <a:xfrm rot="3612000">
                <a:off x="8890378" y="3939059"/>
                <a:ext cx="453117" cy="390618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51" name="Groupe 250">
            <a:extLst>
              <a:ext uri="{FF2B5EF4-FFF2-40B4-BE49-F238E27FC236}">
                <a16:creationId xmlns="" xmlns:a16="http://schemas.microsoft.com/office/drawing/2014/main" id="{59EF69C5-C025-4348-B454-8D619A0A60DC}"/>
              </a:ext>
            </a:extLst>
          </p:cNvPr>
          <p:cNvGrpSpPr/>
          <p:nvPr/>
        </p:nvGrpSpPr>
        <p:grpSpPr>
          <a:xfrm>
            <a:off x="2641515" y="2849743"/>
            <a:ext cx="577604" cy="706512"/>
            <a:chOff x="10516914" y="1227157"/>
            <a:chExt cx="901621" cy="1102847"/>
          </a:xfrm>
        </p:grpSpPr>
        <p:sp>
          <p:nvSpPr>
            <p:cNvPr id="252" name="Triangle isocèle 251">
              <a:extLst>
                <a:ext uri="{FF2B5EF4-FFF2-40B4-BE49-F238E27FC236}">
                  <a16:creationId xmlns="" xmlns:a16="http://schemas.microsoft.com/office/drawing/2014/main" id="{56AB8ECE-9986-4B10-87D3-B1744441CCD0}"/>
                </a:ext>
              </a:extLst>
            </p:cNvPr>
            <p:cNvSpPr/>
            <p:nvPr/>
          </p:nvSpPr>
          <p:spPr>
            <a:xfrm rot="3573939" flipV="1">
              <a:off x="10696430" y="1714785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4" name="Triangle isocèle 253">
              <a:extLst>
                <a:ext uri="{FF2B5EF4-FFF2-40B4-BE49-F238E27FC236}">
                  <a16:creationId xmlns="" xmlns:a16="http://schemas.microsoft.com/office/drawing/2014/main" id="{FF1A18A1-7ED6-472E-A06E-CD4884FD60F8}"/>
                </a:ext>
              </a:extLst>
            </p:cNvPr>
            <p:cNvSpPr/>
            <p:nvPr/>
          </p:nvSpPr>
          <p:spPr>
            <a:xfrm rot="3573939">
              <a:off x="10582835" y="1521433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5" name="Triangle isocèle 254">
              <a:extLst>
                <a:ext uri="{FF2B5EF4-FFF2-40B4-BE49-F238E27FC236}">
                  <a16:creationId xmlns="" xmlns:a16="http://schemas.microsoft.com/office/drawing/2014/main" id="{3DAC7AD6-F9D7-40CC-8CA8-D037DAC6E1AD}"/>
                </a:ext>
              </a:extLst>
            </p:cNvPr>
            <p:cNvSpPr/>
            <p:nvPr/>
          </p:nvSpPr>
          <p:spPr>
            <a:xfrm rot="3573939">
              <a:off x="10810025" y="1908137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6" name="Triangle isocèle 255">
              <a:extLst>
                <a:ext uri="{FF2B5EF4-FFF2-40B4-BE49-F238E27FC236}">
                  <a16:creationId xmlns="" xmlns:a16="http://schemas.microsoft.com/office/drawing/2014/main" id="{FB533428-DBD4-44DE-A643-1D6C57CBAD59}"/>
                </a:ext>
              </a:extLst>
            </p:cNvPr>
            <p:cNvSpPr/>
            <p:nvPr/>
          </p:nvSpPr>
          <p:spPr>
            <a:xfrm flipV="1">
              <a:off x="10741166" y="1227157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7" name="Triangle isocèle 256">
              <a:extLst>
                <a:ext uri="{FF2B5EF4-FFF2-40B4-BE49-F238E27FC236}">
                  <a16:creationId xmlns="" xmlns:a16="http://schemas.microsoft.com/office/drawing/2014/main" id="{277F01D7-770B-4E0F-9CE4-75F0EB47C21D}"/>
                </a:ext>
              </a:extLst>
            </p:cNvPr>
            <p:cNvSpPr/>
            <p:nvPr/>
          </p:nvSpPr>
          <p:spPr>
            <a:xfrm>
              <a:off x="10516914" y="1227157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8" name="Triangle isocèle 257">
              <a:extLst>
                <a:ext uri="{FF2B5EF4-FFF2-40B4-BE49-F238E27FC236}">
                  <a16:creationId xmlns="" xmlns:a16="http://schemas.microsoft.com/office/drawing/2014/main" id="{D5C7FE21-0825-4B5F-97CE-829EFBDE9E6D}"/>
                </a:ext>
              </a:extLst>
            </p:cNvPr>
            <p:cNvSpPr/>
            <p:nvPr/>
          </p:nvSpPr>
          <p:spPr>
            <a:xfrm>
              <a:off x="10965418" y="1227157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59" name="Groupe 258">
            <a:extLst>
              <a:ext uri="{FF2B5EF4-FFF2-40B4-BE49-F238E27FC236}">
                <a16:creationId xmlns="" xmlns:a16="http://schemas.microsoft.com/office/drawing/2014/main" id="{3E8EC98E-D813-434B-89DB-ECFB3C3D18CE}"/>
              </a:ext>
            </a:extLst>
          </p:cNvPr>
          <p:cNvGrpSpPr/>
          <p:nvPr/>
        </p:nvGrpSpPr>
        <p:grpSpPr>
          <a:xfrm rot="7206781">
            <a:off x="3783936" y="3358406"/>
            <a:ext cx="640415" cy="762917"/>
            <a:chOff x="8181651" y="4719963"/>
            <a:chExt cx="935286" cy="1114194"/>
          </a:xfrm>
        </p:grpSpPr>
        <p:grpSp>
          <p:nvGrpSpPr>
            <p:cNvPr id="260" name="Groupe 259">
              <a:extLst>
                <a:ext uri="{FF2B5EF4-FFF2-40B4-BE49-F238E27FC236}">
                  <a16:creationId xmlns="" xmlns:a16="http://schemas.microsoft.com/office/drawing/2014/main" id="{3B42D859-CA12-4AB2-9714-AD4B7BC99BBA}"/>
                </a:ext>
              </a:extLst>
            </p:cNvPr>
            <p:cNvGrpSpPr/>
            <p:nvPr/>
          </p:nvGrpSpPr>
          <p:grpSpPr>
            <a:xfrm>
              <a:off x="8181651" y="4719963"/>
              <a:ext cx="905975" cy="391326"/>
              <a:chOff x="8200714" y="5561713"/>
              <a:chExt cx="905975" cy="391326"/>
            </a:xfrm>
          </p:grpSpPr>
          <p:sp>
            <p:nvSpPr>
              <p:cNvPr id="264" name="Triangle isocèle 263">
                <a:extLst>
                  <a:ext uri="{FF2B5EF4-FFF2-40B4-BE49-F238E27FC236}">
                    <a16:creationId xmlns="" xmlns:a16="http://schemas.microsoft.com/office/drawing/2014/main" id="{B8D9CB53-AB27-4C7A-88CD-C83E6A15A18E}"/>
                  </a:ext>
                </a:extLst>
              </p:cNvPr>
              <p:cNvSpPr/>
              <p:nvPr/>
            </p:nvSpPr>
            <p:spPr>
              <a:xfrm>
                <a:off x="8424966" y="5561713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5" name="Triangle isocèle 264">
                <a:extLst>
                  <a:ext uri="{FF2B5EF4-FFF2-40B4-BE49-F238E27FC236}">
                    <a16:creationId xmlns="" xmlns:a16="http://schemas.microsoft.com/office/drawing/2014/main" id="{88652FE2-CB53-4A7E-87C6-A1294186651C}"/>
                  </a:ext>
                </a:extLst>
              </p:cNvPr>
              <p:cNvSpPr/>
              <p:nvPr/>
            </p:nvSpPr>
            <p:spPr>
              <a:xfrm flipV="1">
                <a:off x="8200714" y="5561713"/>
                <a:ext cx="453117" cy="390618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6" name="Triangle isocèle 265">
                <a:extLst>
                  <a:ext uri="{FF2B5EF4-FFF2-40B4-BE49-F238E27FC236}">
                    <a16:creationId xmlns="" xmlns:a16="http://schemas.microsoft.com/office/drawing/2014/main" id="{677F2982-5355-40C2-AD66-5328446FF6BC}"/>
                  </a:ext>
                </a:extLst>
              </p:cNvPr>
              <p:cNvSpPr/>
              <p:nvPr/>
            </p:nvSpPr>
            <p:spPr>
              <a:xfrm flipV="1">
                <a:off x="8653572" y="5562421"/>
                <a:ext cx="453117" cy="390618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61" name="Triangle isocèle 260">
              <a:extLst>
                <a:ext uri="{FF2B5EF4-FFF2-40B4-BE49-F238E27FC236}">
                  <a16:creationId xmlns="" xmlns:a16="http://schemas.microsoft.com/office/drawing/2014/main" id="{AC42391C-F92F-4B1C-8728-DDBF2B2F1A43}"/>
                </a:ext>
              </a:extLst>
            </p:cNvPr>
            <p:cNvSpPr/>
            <p:nvPr/>
          </p:nvSpPr>
          <p:spPr>
            <a:xfrm rot="14400000">
              <a:off x="8582943" y="521808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2" name="Triangle isocèle 261">
              <a:extLst>
                <a:ext uri="{FF2B5EF4-FFF2-40B4-BE49-F238E27FC236}">
                  <a16:creationId xmlns="" xmlns:a16="http://schemas.microsoft.com/office/drawing/2014/main" id="{D40552C6-C4E7-4F96-AD5C-65EEF655AEED}"/>
                </a:ext>
              </a:extLst>
            </p:cNvPr>
            <p:cNvSpPr/>
            <p:nvPr/>
          </p:nvSpPr>
          <p:spPr>
            <a:xfrm rot="14400000" flipV="1">
              <a:off x="8695069" y="5412290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3" name="Triangle isocèle 262">
              <a:extLst>
                <a:ext uri="{FF2B5EF4-FFF2-40B4-BE49-F238E27FC236}">
                  <a16:creationId xmlns="" xmlns:a16="http://schemas.microsoft.com/office/drawing/2014/main" id="{AB93C8E8-3ABB-402A-90C3-AAB6032158A2}"/>
                </a:ext>
              </a:extLst>
            </p:cNvPr>
            <p:cNvSpPr/>
            <p:nvPr/>
          </p:nvSpPr>
          <p:spPr>
            <a:xfrm rot="14400000" flipV="1">
              <a:off x="8469253" y="5019750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67" name="Groupe 266"/>
          <p:cNvGrpSpPr/>
          <p:nvPr/>
        </p:nvGrpSpPr>
        <p:grpSpPr>
          <a:xfrm>
            <a:off x="5975734" y="2688001"/>
            <a:ext cx="726420" cy="620437"/>
            <a:chOff x="6695092" y="3839871"/>
            <a:chExt cx="1089917" cy="930904"/>
          </a:xfrm>
        </p:grpSpPr>
        <p:sp>
          <p:nvSpPr>
            <p:cNvPr id="268" name="Triangle isocèle 267">
              <a:extLst>
                <a:ext uri="{FF2B5EF4-FFF2-40B4-BE49-F238E27FC236}">
                  <a16:creationId xmlns="" xmlns:a16="http://schemas.microsoft.com/office/drawing/2014/main" id="{B2A40CB8-8FEF-40EC-B7C9-7F479DBD9864}"/>
                </a:ext>
              </a:extLst>
            </p:cNvPr>
            <p:cNvSpPr/>
            <p:nvPr/>
          </p:nvSpPr>
          <p:spPr>
            <a:xfrm>
              <a:off x="6977871" y="4305323"/>
              <a:ext cx="539924" cy="46545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9" name="Triangle isocèle 268">
              <a:extLst>
                <a:ext uri="{FF2B5EF4-FFF2-40B4-BE49-F238E27FC236}">
                  <a16:creationId xmlns="" xmlns:a16="http://schemas.microsoft.com/office/drawing/2014/main" id="{E5D736FD-8668-41DE-9F32-849EDD5596F3}"/>
                </a:ext>
              </a:extLst>
            </p:cNvPr>
            <p:cNvSpPr/>
            <p:nvPr/>
          </p:nvSpPr>
          <p:spPr>
            <a:xfrm flipV="1">
              <a:off x="6710658" y="4305323"/>
              <a:ext cx="539924" cy="46545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0" name="Triangle isocèle 269">
              <a:extLst>
                <a:ext uri="{FF2B5EF4-FFF2-40B4-BE49-F238E27FC236}">
                  <a16:creationId xmlns="" xmlns:a16="http://schemas.microsoft.com/office/drawing/2014/main" id="{5F4E73E1-CEF1-4A85-A628-CF51855425B3}"/>
                </a:ext>
              </a:extLst>
            </p:cNvPr>
            <p:cNvSpPr/>
            <p:nvPr/>
          </p:nvSpPr>
          <p:spPr>
            <a:xfrm flipV="1">
              <a:off x="7245085" y="4305323"/>
              <a:ext cx="539924" cy="46545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1" name="Triangle isocèle 270">
              <a:extLst>
                <a:ext uri="{FF2B5EF4-FFF2-40B4-BE49-F238E27FC236}">
                  <a16:creationId xmlns="" xmlns:a16="http://schemas.microsoft.com/office/drawing/2014/main" id="{E9619813-E865-425E-AA94-AC940C4104A6}"/>
                </a:ext>
              </a:extLst>
            </p:cNvPr>
            <p:cNvSpPr/>
            <p:nvPr/>
          </p:nvSpPr>
          <p:spPr>
            <a:xfrm flipV="1">
              <a:off x="6962306" y="3839871"/>
              <a:ext cx="539924" cy="46545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2" name="Triangle isocèle 271">
              <a:extLst>
                <a:ext uri="{FF2B5EF4-FFF2-40B4-BE49-F238E27FC236}">
                  <a16:creationId xmlns="" xmlns:a16="http://schemas.microsoft.com/office/drawing/2014/main" id="{7EA97D98-3358-4699-AAEF-01DB90770955}"/>
                </a:ext>
              </a:extLst>
            </p:cNvPr>
            <p:cNvSpPr/>
            <p:nvPr/>
          </p:nvSpPr>
          <p:spPr>
            <a:xfrm>
              <a:off x="6695092" y="3839871"/>
              <a:ext cx="539924" cy="46545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3" name="Triangle isocèle 272">
              <a:extLst>
                <a:ext uri="{FF2B5EF4-FFF2-40B4-BE49-F238E27FC236}">
                  <a16:creationId xmlns="" xmlns:a16="http://schemas.microsoft.com/office/drawing/2014/main" id="{B0B476D0-53CB-4432-8EC0-B44C63739159}"/>
                </a:ext>
              </a:extLst>
            </p:cNvPr>
            <p:cNvSpPr/>
            <p:nvPr/>
          </p:nvSpPr>
          <p:spPr>
            <a:xfrm>
              <a:off x="7229519" y="3839871"/>
              <a:ext cx="539924" cy="46545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/>
          <p:cNvSpPr txBox="1"/>
          <p:nvPr/>
        </p:nvSpPr>
        <p:spPr>
          <a:xfrm>
            <a:off x="3400995" y="117841"/>
            <a:ext cx="2712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TANGRAM</a:t>
            </a:r>
            <a:endParaRPr lang="fr-FR" sz="3200" dirty="0"/>
          </a:p>
        </p:txBody>
      </p:sp>
      <p:grpSp>
        <p:nvGrpSpPr>
          <p:cNvPr id="136" name="Groupe 135">
            <a:extLst>
              <a:ext uri="{FF2B5EF4-FFF2-40B4-BE49-F238E27FC236}">
                <a16:creationId xmlns="" xmlns:a16="http://schemas.microsoft.com/office/drawing/2014/main" id="{26C72F22-F23D-4709-B69C-5A060FE5F928}"/>
              </a:ext>
            </a:extLst>
          </p:cNvPr>
          <p:cNvGrpSpPr/>
          <p:nvPr/>
        </p:nvGrpSpPr>
        <p:grpSpPr>
          <a:xfrm>
            <a:off x="3254295" y="1484662"/>
            <a:ext cx="2944898" cy="2020673"/>
            <a:chOff x="5645420" y="2385060"/>
            <a:chExt cx="3926530" cy="2694231"/>
          </a:xfrm>
        </p:grpSpPr>
        <p:cxnSp>
          <p:nvCxnSpPr>
            <p:cNvPr id="137" name="Connecteur droit 136">
              <a:extLst>
                <a:ext uri="{FF2B5EF4-FFF2-40B4-BE49-F238E27FC236}">
                  <a16:creationId xmlns="" xmlns:a16="http://schemas.microsoft.com/office/drawing/2014/main" id="{C564588C-1368-4344-813A-52BFDA8DE7A9}"/>
                </a:ext>
              </a:extLst>
            </p:cNvPr>
            <p:cNvCxnSpPr>
              <a:cxnSpLocks/>
            </p:cNvCxnSpPr>
            <p:nvPr/>
          </p:nvCxnSpPr>
          <p:spPr>
            <a:xfrm>
              <a:off x="6381729" y="4580924"/>
              <a:ext cx="217137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necteur droit 137">
              <a:extLst>
                <a:ext uri="{FF2B5EF4-FFF2-40B4-BE49-F238E27FC236}">
                  <a16:creationId xmlns="" xmlns:a16="http://schemas.microsoft.com/office/drawing/2014/main" id="{B3D5654E-19C6-4382-82B1-0078BD0ABC44}"/>
                </a:ext>
              </a:extLst>
            </p:cNvPr>
            <p:cNvCxnSpPr>
              <a:cxnSpLocks/>
            </p:cNvCxnSpPr>
            <p:nvPr/>
          </p:nvCxnSpPr>
          <p:spPr>
            <a:xfrm>
              <a:off x="6717298" y="2495329"/>
              <a:ext cx="1486406" cy="257453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necteur droit 138">
              <a:extLst>
                <a:ext uri="{FF2B5EF4-FFF2-40B4-BE49-F238E27FC236}">
                  <a16:creationId xmlns="" xmlns:a16="http://schemas.microsoft.com/office/drawing/2014/main" id="{F72E8BCA-DEE4-491C-9BCD-D1D196D2BB6F}"/>
                </a:ext>
              </a:extLst>
            </p:cNvPr>
            <p:cNvCxnSpPr>
              <a:cxnSpLocks/>
            </p:cNvCxnSpPr>
            <p:nvPr/>
          </p:nvCxnSpPr>
          <p:spPr>
            <a:xfrm>
              <a:off x="7610337" y="2463282"/>
              <a:ext cx="1085630" cy="18803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necteur droit 139">
              <a:extLst>
                <a:ext uri="{FF2B5EF4-FFF2-40B4-BE49-F238E27FC236}">
                  <a16:creationId xmlns="" xmlns:a16="http://schemas.microsoft.com/office/drawing/2014/main" id="{10202E65-9109-47E3-B6E3-968086ACFBC4}"/>
                </a:ext>
              </a:extLst>
            </p:cNvPr>
            <p:cNvCxnSpPr>
              <a:cxnSpLocks/>
            </p:cNvCxnSpPr>
            <p:nvPr/>
          </p:nvCxnSpPr>
          <p:spPr>
            <a:xfrm>
              <a:off x="7150661" y="2466416"/>
              <a:ext cx="1303573" cy="225785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Connecteur droit 140">
              <a:extLst>
                <a:ext uri="{FF2B5EF4-FFF2-40B4-BE49-F238E27FC236}">
                  <a16:creationId xmlns="" xmlns:a16="http://schemas.microsoft.com/office/drawing/2014/main" id="{5A7F4532-21D3-4018-9739-373072DB289A}"/>
                </a:ext>
              </a:extLst>
            </p:cNvPr>
            <p:cNvCxnSpPr>
              <a:cxnSpLocks/>
            </p:cNvCxnSpPr>
            <p:nvPr/>
          </p:nvCxnSpPr>
          <p:spPr>
            <a:xfrm>
              <a:off x="8099278" y="2484166"/>
              <a:ext cx="847480" cy="14678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Connecteur droit 141">
              <a:extLst>
                <a:ext uri="{FF2B5EF4-FFF2-40B4-BE49-F238E27FC236}">
                  <a16:creationId xmlns="" xmlns:a16="http://schemas.microsoft.com/office/drawing/2014/main" id="{27135D21-4013-4B2D-A0EB-992101F335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4879" y="2464376"/>
              <a:ext cx="820294" cy="14207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Connecteur droit 142">
              <a:extLst>
                <a:ext uri="{FF2B5EF4-FFF2-40B4-BE49-F238E27FC236}">
                  <a16:creationId xmlns="" xmlns:a16="http://schemas.microsoft.com/office/drawing/2014/main" id="{4108FCA3-9D96-409F-943F-9E60293004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5307" y="2465396"/>
              <a:ext cx="1277645" cy="22129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Connecteur droit 143">
              <a:extLst>
                <a:ext uri="{FF2B5EF4-FFF2-40B4-BE49-F238E27FC236}">
                  <a16:creationId xmlns="" xmlns:a16="http://schemas.microsoft.com/office/drawing/2014/main" id="{0536A2BB-A284-43A9-9FB0-9F20E09BCD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61204" y="2923011"/>
              <a:ext cx="1235912" cy="21406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Connecteur droit 144">
              <a:extLst>
                <a:ext uri="{FF2B5EF4-FFF2-40B4-BE49-F238E27FC236}">
                  <a16:creationId xmlns="" xmlns:a16="http://schemas.microsoft.com/office/drawing/2014/main" id="{723249AA-D719-494A-949E-A1B8004712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90555" y="3643601"/>
              <a:ext cx="828896" cy="14356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necteur droit 145">
              <a:extLst>
                <a:ext uri="{FF2B5EF4-FFF2-40B4-BE49-F238E27FC236}">
                  <a16:creationId xmlns="" xmlns:a16="http://schemas.microsoft.com/office/drawing/2014/main" id="{F1B188BE-0ADC-43B6-BB11-757075378B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91339" y="2446551"/>
              <a:ext cx="1054181" cy="18258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Connecteur droit 146">
              <a:extLst>
                <a:ext uri="{FF2B5EF4-FFF2-40B4-BE49-F238E27FC236}">
                  <a16:creationId xmlns="" xmlns:a16="http://schemas.microsoft.com/office/drawing/2014/main" id="{7BD64265-ACDE-4066-86EB-ED88E49662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68732" y="2385060"/>
              <a:ext cx="1550658" cy="26858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Connecteur droit 147">
              <a:extLst>
                <a:ext uri="{FF2B5EF4-FFF2-40B4-BE49-F238E27FC236}">
                  <a16:creationId xmlns="" xmlns:a16="http://schemas.microsoft.com/office/drawing/2014/main" id="{75D719DA-24E7-4983-94DB-0C7A8BEE82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05290" y="3218825"/>
              <a:ext cx="1071093" cy="1855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necteur droit 148">
              <a:extLst>
                <a:ext uri="{FF2B5EF4-FFF2-40B4-BE49-F238E27FC236}">
                  <a16:creationId xmlns="" xmlns:a16="http://schemas.microsoft.com/office/drawing/2014/main" id="{E2F3FE38-7CB4-4CAC-A05B-ADD0BBEE3E79}"/>
                </a:ext>
              </a:extLst>
            </p:cNvPr>
            <p:cNvCxnSpPr>
              <a:cxnSpLocks/>
            </p:cNvCxnSpPr>
            <p:nvPr/>
          </p:nvCxnSpPr>
          <p:spPr>
            <a:xfrm>
              <a:off x="5955514" y="3643601"/>
              <a:ext cx="827289" cy="14329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necteur droit 149">
              <a:extLst>
                <a:ext uri="{FF2B5EF4-FFF2-40B4-BE49-F238E27FC236}">
                  <a16:creationId xmlns="" xmlns:a16="http://schemas.microsoft.com/office/drawing/2014/main" id="{158AAD0F-DF7A-4463-A2F9-CF161F54498B}"/>
                </a:ext>
              </a:extLst>
            </p:cNvPr>
            <p:cNvCxnSpPr>
              <a:cxnSpLocks/>
            </p:cNvCxnSpPr>
            <p:nvPr/>
          </p:nvCxnSpPr>
          <p:spPr>
            <a:xfrm>
              <a:off x="6488075" y="2940724"/>
              <a:ext cx="1224958" cy="21216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necteur droit 150">
              <a:extLst>
                <a:ext uri="{FF2B5EF4-FFF2-40B4-BE49-F238E27FC236}">
                  <a16:creationId xmlns="" xmlns:a16="http://schemas.microsoft.com/office/drawing/2014/main" id="{062A3BE7-0770-4B36-A43C-74C61174FF8F}"/>
                </a:ext>
              </a:extLst>
            </p:cNvPr>
            <p:cNvCxnSpPr>
              <a:cxnSpLocks/>
            </p:cNvCxnSpPr>
            <p:nvPr/>
          </p:nvCxnSpPr>
          <p:spPr>
            <a:xfrm>
              <a:off x="6220858" y="3323671"/>
              <a:ext cx="1009086" cy="17477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Connecteur droit 151">
              <a:extLst>
                <a:ext uri="{FF2B5EF4-FFF2-40B4-BE49-F238E27FC236}">
                  <a16:creationId xmlns="" xmlns:a16="http://schemas.microsoft.com/office/drawing/2014/main" id="{ACBAC107-A6BF-4D4B-8AC8-9247A7DA3CA9}"/>
                </a:ext>
              </a:extLst>
            </p:cNvPr>
            <p:cNvCxnSpPr>
              <a:cxnSpLocks/>
            </p:cNvCxnSpPr>
            <p:nvPr/>
          </p:nvCxnSpPr>
          <p:spPr>
            <a:xfrm>
              <a:off x="6066057" y="4205103"/>
              <a:ext cx="27052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Connecteur droit 152">
              <a:extLst>
                <a:ext uri="{FF2B5EF4-FFF2-40B4-BE49-F238E27FC236}">
                  <a16:creationId xmlns="" xmlns:a16="http://schemas.microsoft.com/office/drawing/2014/main" id="{3B1C3491-49E1-493C-BB56-E6AF69F04602}"/>
                </a:ext>
              </a:extLst>
            </p:cNvPr>
            <p:cNvCxnSpPr>
              <a:cxnSpLocks/>
            </p:cNvCxnSpPr>
            <p:nvPr/>
          </p:nvCxnSpPr>
          <p:spPr>
            <a:xfrm>
              <a:off x="5837715" y="3776252"/>
              <a:ext cx="319369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Connecteur droit 153">
              <a:extLst>
                <a:ext uri="{FF2B5EF4-FFF2-40B4-BE49-F238E27FC236}">
                  <a16:creationId xmlns="" xmlns:a16="http://schemas.microsoft.com/office/drawing/2014/main" id="{0FE87E82-1C4B-469E-AF29-EF972E087CFC}"/>
                </a:ext>
              </a:extLst>
            </p:cNvPr>
            <p:cNvCxnSpPr>
              <a:cxnSpLocks/>
            </p:cNvCxnSpPr>
            <p:nvPr/>
          </p:nvCxnSpPr>
          <p:spPr>
            <a:xfrm>
              <a:off x="6084189" y="3367820"/>
              <a:ext cx="270852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Connecteur droit 154">
              <a:extLst>
                <a:ext uri="{FF2B5EF4-FFF2-40B4-BE49-F238E27FC236}">
                  <a16:creationId xmlns="" xmlns:a16="http://schemas.microsoft.com/office/drawing/2014/main" id="{87CAA5FA-672F-44AD-9F8C-1A5C5CF0A983}"/>
                </a:ext>
              </a:extLst>
            </p:cNvPr>
            <p:cNvCxnSpPr>
              <a:cxnSpLocks/>
            </p:cNvCxnSpPr>
            <p:nvPr/>
          </p:nvCxnSpPr>
          <p:spPr>
            <a:xfrm>
              <a:off x="6358447" y="2959388"/>
              <a:ext cx="214206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Connecteur droit 155">
              <a:extLst>
                <a:ext uri="{FF2B5EF4-FFF2-40B4-BE49-F238E27FC236}">
                  <a16:creationId xmlns="" xmlns:a16="http://schemas.microsoft.com/office/drawing/2014/main" id="{921A42DF-892E-4312-929F-1D7A05F34FB7}"/>
                </a:ext>
              </a:extLst>
            </p:cNvPr>
            <p:cNvCxnSpPr>
              <a:cxnSpLocks/>
            </p:cNvCxnSpPr>
            <p:nvPr/>
          </p:nvCxnSpPr>
          <p:spPr>
            <a:xfrm>
              <a:off x="6506924" y="2544860"/>
              <a:ext cx="175966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necteur droit 156">
              <a:extLst>
                <a:ext uri="{FF2B5EF4-FFF2-40B4-BE49-F238E27FC236}">
                  <a16:creationId xmlns="" xmlns:a16="http://schemas.microsoft.com/office/drawing/2014/main" id="{439F77E1-4192-4DE1-A556-DB5BABD6EEFD}"/>
                </a:ext>
              </a:extLst>
            </p:cNvPr>
            <p:cNvCxnSpPr>
              <a:cxnSpLocks/>
            </p:cNvCxnSpPr>
            <p:nvPr/>
          </p:nvCxnSpPr>
          <p:spPr>
            <a:xfrm>
              <a:off x="6606719" y="4988594"/>
              <a:ext cx="165987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Ellipse 157">
              <a:extLst>
                <a:ext uri="{FF2B5EF4-FFF2-40B4-BE49-F238E27FC236}">
                  <a16:creationId xmlns="" xmlns:a16="http://schemas.microsoft.com/office/drawing/2014/main" id="{E4A48DBC-70BB-4780-AB4D-323AC6051324}"/>
                </a:ext>
              </a:extLst>
            </p:cNvPr>
            <p:cNvSpPr/>
            <p:nvPr/>
          </p:nvSpPr>
          <p:spPr>
            <a:xfrm>
              <a:off x="6705504" y="2495329"/>
              <a:ext cx="74199" cy="7419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="" xmlns:a16="http://schemas.microsoft.com/office/drawing/2014/main" id="{3E68152B-E3BB-4C42-AC8B-8AE65D560884}"/>
                </a:ext>
              </a:extLst>
            </p:cNvPr>
            <p:cNvSpPr/>
            <p:nvPr/>
          </p:nvSpPr>
          <p:spPr>
            <a:xfrm>
              <a:off x="6009990" y="3694956"/>
              <a:ext cx="74199" cy="7419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="" xmlns:a16="http://schemas.microsoft.com/office/drawing/2014/main" id="{398F69A7-7FD9-4307-9F71-07CCFA4DAFBF}"/>
                </a:ext>
              </a:extLst>
            </p:cNvPr>
            <p:cNvSpPr/>
            <p:nvPr/>
          </p:nvSpPr>
          <p:spPr>
            <a:xfrm>
              <a:off x="6688463" y="4946160"/>
              <a:ext cx="74199" cy="7419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="" xmlns:a16="http://schemas.microsoft.com/office/drawing/2014/main" id="{4418B295-7450-4A27-B984-69E14ACF00D4}"/>
                </a:ext>
              </a:extLst>
            </p:cNvPr>
            <p:cNvSpPr/>
            <p:nvPr/>
          </p:nvSpPr>
          <p:spPr>
            <a:xfrm>
              <a:off x="8085734" y="2507760"/>
              <a:ext cx="74199" cy="7419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="" xmlns:a16="http://schemas.microsoft.com/office/drawing/2014/main" id="{96B8D80A-D7B2-44E0-B6B4-FA452D6585E9}"/>
                </a:ext>
              </a:extLst>
            </p:cNvPr>
            <p:cNvSpPr/>
            <p:nvPr/>
          </p:nvSpPr>
          <p:spPr>
            <a:xfrm>
              <a:off x="8804568" y="3733139"/>
              <a:ext cx="74199" cy="7419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="" xmlns:a16="http://schemas.microsoft.com/office/drawing/2014/main" id="{EAD66945-C657-4A5F-89AB-2B3A3429A5EC}"/>
                </a:ext>
              </a:extLst>
            </p:cNvPr>
            <p:cNvSpPr/>
            <p:nvPr/>
          </p:nvSpPr>
          <p:spPr>
            <a:xfrm>
              <a:off x="8114211" y="4946159"/>
              <a:ext cx="74199" cy="7419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64" name="Connecteur droit 163">
              <a:extLst>
                <a:ext uri="{FF2B5EF4-FFF2-40B4-BE49-F238E27FC236}">
                  <a16:creationId xmlns="" xmlns:a16="http://schemas.microsoft.com/office/drawing/2014/main" id="{2EEE4CE0-DEE5-440F-80CE-894CA4C45DEC}"/>
                </a:ext>
              </a:extLst>
            </p:cNvPr>
            <p:cNvCxnSpPr>
              <a:cxnSpLocks/>
              <a:endCxn id="161" idx="2"/>
            </p:cNvCxnSpPr>
            <p:nvPr/>
          </p:nvCxnSpPr>
          <p:spPr>
            <a:xfrm>
              <a:off x="6779703" y="2541049"/>
              <a:ext cx="1306031" cy="3811"/>
            </a:xfrm>
            <a:prstGeom prst="line">
              <a:avLst/>
            </a:prstGeom>
            <a:ln w="444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necteur droit 164">
              <a:extLst>
                <a:ext uri="{FF2B5EF4-FFF2-40B4-BE49-F238E27FC236}">
                  <a16:creationId xmlns="" xmlns:a16="http://schemas.microsoft.com/office/drawing/2014/main" id="{A3F8AABE-0248-4EA6-85FA-88BD69966311}"/>
                </a:ext>
              </a:extLst>
            </p:cNvPr>
            <p:cNvCxnSpPr>
              <a:cxnSpLocks/>
              <a:stCxn id="160" idx="6"/>
              <a:endCxn id="163" idx="2"/>
            </p:cNvCxnSpPr>
            <p:nvPr/>
          </p:nvCxnSpPr>
          <p:spPr>
            <a:xfrm flipV="1">
              <a:off x="6762662" y="4983259"/>
              <a:ext cx="1351549" cy="1"/>
            </a:xfrm>
            <a:prstGeom prst="line">
              <a:avLst/>
            </a:prstGeom>
            <a:ln w="444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necteur droit 165">
              <a:extLst>
                <a:ext uri="{FF2B5EF4-FFF2-40B4-BE49-F238E27FC236}">
                  <a16:creationId xmlns="" xmlns:a16="http://schemas.microsoft.com/office/drawing/2014/main" id="{F12F68BE-F51D-47C6-9181-103E5DC93954}"/>
                </a:ext>
              </a:extLst>
            </p:cNvPr>
            <p:cNvCxnSpPr>
              <a:cxnSpLocks/>
              <a:endCxn id="158" idx="3"/>
            </p:cNvCxnSpPr>
            <p:nvPr/>
          </p:nvCxnSpPr>
          <p:spPr>
            <a:xfrm flipV="1">
              <a:off x="6047089" y="2558662"/>
              <a:ext cx="669281" cy="1190276"/>
            </a:xfrm>
            <a:prstGeom prst="line">
              <a:avLst/>
            </a:prstGeom>
            <a:ln w="444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necteur droit 166">
              <a:extLst>
                <a:ext uri="{FF2B5EF4-FFF2-40B4-BE49-F238E27FC236}">
                  <a16:creationId xmlns="" xmlns:a16="http://schemas.microsoft.com/office/drawing/2014/main" id="{7E06E982-131F-4396-93B4-D9E276BE43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71912" y="3781587"/>
              <a:ext cx="669281" cy="1190276"/>
            </a:xfrm>
            <a:prstGeom prst="line">
              <a:avLst/>
            </a:prstGeom>
            <a:ln w="444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necteur droit 167">
              <a:extLst>
                <a:ext uri="{FF2B5EF4-FFF2-40B4-BE49-F238E27FC236}">
                  <a16:creationId xmlns="" xmlns:a16="http://schemas.microsoft.com/office/drawing/2014/main" id="{80BF1274-9FBC-4A04-BC14-EB79D0747CC6}"/>
                </a:ext>
              </a:extLst>
            </p:cNvPr>
            <p:cNvCxnSpPr>
              <a:cxnSpLocks/>
              <a:stCxn id="162" idx="0"/>
            </p:cNvCxnSpPr>
            <p:nvPr/>
          </p:nvCxnSpPr>
          <p:spPr>
            <a:xfrm flipH="1" flipV="1">
              <a:off x="8122834" y="2570159"/>
              <a:ext cx="718834" cy="1162980"/>
            </a:xfrm>
            <a:prstGeom prst="line">
              <a:avLst/>
            </a:prstGeom>
            <a:ln w="444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necteur droit 168">
              <a:extLst>
                <a:ext uri="{FF2B5EF4-FFF2-40B4-BE49-F238E27FC236}">
                  <a16:creationId xmlns="" xmlns:a16="http://schemas.microsoft.com/office/drawing/2014/main" id="{9C2C34A0-CFAF-43AA-8163-C4F2C90A9CB2}"/>
                </a:ext>
              </a:extLst>
            </p:cNvPr>
            <p:cNvCxnSpPr>
              <a:cxnSpLocks/>
              <a:endCxn id="159" idx="3"/>
            </p:cNvCxnSpPr>
            <p:nvPr/>
          </p:nvCxnSpPr>
          <p:spPr>
            <a:xfrm flipH="1" flipV="1">
              <a:off x="6020856" y="3758289"/>
              <a:ext cx="692622" cy="1148324"/>
            </a:xfrm>
            <a:prstGeom prst="line">
              <a:avLst/>
            </a:prstGeom>
            <a:ln w="444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ZoneTexte 169">
              <a:extLst>
                <a:ext uri="{FF2B5EF4-FFF2-40B4-BE49-F238E27FC236}">
                  <a16:creationId xmlns="" xmlns:a16="http://schemas.microsoft.com/office/drawing/2014/main" id="{4D143568-3D07-4719-A920-C44EBD3A24ED}"/>
                </a:ext>
              </a:extLst>
            </p:cNvPr>
            <p:cNvSpPr txBox="1"/>
            <p:nvPr/>
          </p:nvSpPr>
          <p:spPr>
            <a:xfrm>
              <a:off x="6629206" y="2611961"/>
              <a:ext cx="333853" cy="328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/>
                <a:t>7</a:t>
              </a:r>
            </a:p>
          </p:txBody>
        </p:sp>
        <p:sp>
          <p:nvSpPr>
            <p:cNvPr id="171" name="ZoneTexte 170">
              <a:extLst>
                <a:ext uri="{FF2B5EF4-FFF2-40B4-BE49-F238E27FC236}">
                  <a16:creationId xmlns="" xmlns:a16="http://schemas.microsoft.com/office/drawing/2014/main" id="{9EC97C7B-8A2B-4268-9CD0-901D67B61E7C}"/>
                </a:ext>
              </a:extLst>
            </p:cNvPr>
            <p:cNvSpPr txBox="1"/>
            <p:nvPr/>
          </p:nvSpPr>
          <p:spPr>
            <a:xfrm>
              <a:off x="6381729" y="3077449"/>
              <a:ext cx="333853" cy="328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/>
                <a:t>6</a:t>
              </a:r>
            </a:p>
          </p:txBody>
        </p:sp>
        <p:sp>
          <p:nvSpPr>
            <p:cNvPr id="172" name="ZoneTexte 171">
              <a:extLst>
                <a:ext uri="{FF2B5EF4-FFF2-40B4-BE49-F238E27FC236}">
                  <a16:creationId xmlns="" xmlns:a16="http://schemas.microsoft.com/office/drawing/2014/main" id="{2880204D-0D6D-4A41-A589-39D3CD1FA974}"/>
                </a:ext>
              </a:extLst>
            </p:cNvPr>
            <p:cNvSpPr txBox="1"/>
            <p:nvPr/>
          </p:nvSpPr>
          <p:spPr>
            <a:xfrm>
              <a:off x="6068147" y="3520491"/>
              <a:ext cx="333853" cy="328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/>
                <a:t>5</a:t>
              </a:r>
            </a:p>
          </p:txBody>
        </p:sp>
        <p:sp>
          <p:nvSpPr>
            <p:cNvPr id="173" name="ZoneTexte 172">
              <a:extLst>
                <a:ext uri="{FF2B5EF4-FFF2-40B4-BE49-F238E27FC236}">
                  <a16:creationId xmlns="" xmlns:a16="http://schemas.microsoft.com/office/drawing/2014/main" id="{9AF828C3-8530-42F8-8EC0-CFA8C905C870}"/>
                </a:ext>
              </a:extLst>
            </p:cNvPr>
            <p:cNvSpPr txBox="1"/>
            <p:nvPr/>
          </p:nvSpPr>
          <p:spPr>
            <a:xfrm>
              <a:off x="7955053" y="2593929"/>
              <a:ext cx="421483" cy="328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/>
                <a:t>13</a:t>
              </a:r>
            </a:p>
          </p:txBody>
        </p:sp>
        <p:sp>
          <p:nvSpPr>
            <p:cNvPr id="175" name="ZoneTexte 174">
              <a:extLst>
                <a:ext uri="{FF2B5EF4-FFF2-40B4-BE49-F238E27FC236}">
                  <a16:creationId xmlns="" xmlns:a16="http://schemas.microsoft.com/office/drawing/2014/main" id="{29B1A90F-E151-4824-85AA-985274C75E00}"/>
                </a:ext>
              </a:extLst>
            </p:cNvPr>
            <p:cNvSpPr txBox="1"/>
            <p:nvPr/>
          </p:nvSpPr>
          <p:spPr>
            <a:xfrm>
              <a:off x="8236996" y="3097279"/>
              <a:ext cx="421483" cy="328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/>
                <a:t>14</a:t>
              </a:r>
            </a:p>
          </p:txBody>
        </p:sp>
        <p:sp>
          <p:nvSpPr>
            <p:cNvPr id="176" name="ZoneTexte 175">
              <a:extLst>
                <a:ext uri="{FF2B5EF4-FFF2-40B4-BE49-F238E27FC236}">
                  <a16:creationId xmlns="" xmlns:a16="http://schemas.microsoft.com/office/drawing/2014/main" id="{6398B108-F67A-40BC-99FD-03DC1BEE4092}"/>
                </a:ext>
              </a:extLst>
            </p:cNvPr>
            <p:cNvSpPr txBox="1"/>
            <p:nvPr/>
          </p:nvSpPr>
          <p:spPr>
            <a:xfrm>
              <a:off x="8455153" y="3486835"/>
              <a:ext cx="421483" cy="328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/>
                <a:t>15</a:t>
              </a:r>
            </a:p>
          </p:txBody>
        </p:sp>
        <p:sp>
          <p:nvSpPr>
            <p:cNvPr id="177" name="ZoneTexte 176">
              <a:extLst>
                <a:ext uri="{FF2B5EF4-FFF2-40B4-BE49-F238E27FC236}">
                  <a16:creationId xmlns="" xmlns:a16="http://schemas.microsoft.com/office/drawing/2014/main" id="{07AB4467-DFDB-44E8-A995-BEEFEE6B14A2}"/>
                </a:ext>
              </a:extLst>
            </p:cNvPr>
            <p:cNvSpPr txBox="1"/>
            <p:nvPr/>
          </p:nvSpPr>
          <p:spPr>
            <a:xfrm>
              <a:off x="6606719" y="4595662"/>
              <a:ext cx="333853" cy="328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/>
                <a:t>7</a:t>
              </a:r>
            </a:p>
          </p:txBody>
        </p:sp>
        <p:sp>
          <p:nvSpPr>
            <p:cNvPr id="179" name="ZoneTexte 178">
              <a:extLst>
                <a:ext uri="{FF2B5EF4-FFF2-40B4-BE49-F238E27FC236}">
                  <a16:creationId xmlns="" xmlns:a16="http://schemas.microsoft.com/office/drawing/2014/main" id="{6B25118B-5AA5-4DF6-98C3-56ACA1DB179D}"/>
                </a:ext>
              </a:extLst>
            </p:cNvPr>
            <p:cNvSpPr txBox="1"/>
            <p:nvPr/>
          </p:nvSpPr>
          <p:spPr>
            <a:xfrm>
              <a:off x="6358447" y="4169922"/>
              <a:ext cx="333853" cy="328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/>
                <a:t>6</a:t>
              </a:r>
            </a:p>
          </p:txBody>
        </p:sp>
        <p:sp>
          <p:nvSpPr>
            <p:cNvPr id="182" name="ZoneTexte 181">
              <a:extLst>
                <a:ext uri="{FF2B5EF4-FFF2-40B4-BE49-F238E27FC236}">
                  <a16:creationId xmlns="" xmlns:a16="http://schemas.microsoft.com/office/drawing/2014/main" id="{6BDAA5D5-889E-4F53-8236-E80338BF75A0}"/>
                </a:ext>
              </a:extLst>
            </p:cNvPr>
            <p:cNvSpPr txBox="1"/>
            <p:nvPr/>
          </p:nvSpPr>
          <p:spPr>
            <a:xfrm>
              <a:off x="8250125" y="4179415"/>
              <a:ext cx="333853" cy="328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/>
                <a:t>6</a:t>
              </a:r>
            </a:p>
          </p:txBody>
        </p:sp>
        <p:sp>
          <p:nvSpPr>
            <p:cNvPr id="183" name="ZoneTexte 182">
              <a:extLst>
                <a:ext uri="{FF2B5EF4-FFF2-40B4-BE49-F238E27FC236}">
                  <a16:creationId xmlns="" xmlns:a16="http://schemas.microsoft.com/office/drawing/2014/main" id="{B1991A60-99CF-456C-85DE-FCA1EA37C011}"/>
                </a:ext>
              </a:extLst>
            </p:cNvPr>
            <p:cNvSpPr txBox="1"/>
            <p:nvPr/>
          </p:nvSpPr>
          <p:spPr>
            <a:xfrm>
              <a:off x="8016200" y="4588246"/>
              <a:ext cx="333853" cy="328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/>
                <a:t>7</a:t>
              </a:r>
            </a:p>
          </p:txBody>
        </p:sp>
        <p:sp>
          <p:nvSpPr>
            <p:cNvPr id="184" name="ZoneTexte 183">
              <a:extLst>
                <a:ext uri="{FF2B5EF4-FFF2-40B4-BE49-F238E27FC236}">
                  <a16:creationId xmlns="" xmlns:a16="http://schemas.microsoft.com/office/drawing/2014/main" id="{4D1BFA57-21D4-4050-A843-34AF2FA8F88E}"/>
                </a:ext>
              </a:extLst>
            </p:cNvPr>
            <p:cNvSpPr txBox="1"/>
            <p:nvPr/>
          </p:nvSpPr>
          <p:spPr>
            <a:xfrm>
              <a:off x="6066057" y="3792476"/>
              <a:ext cx="333853" cy="328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/>
                <a:t>5</a:t>
              </a:r>
            </a:p>
          </p:txBody>
        </p:sp>
        <p:sp>
          <p:nvSpPr>
            <p:cNvPr id="185" name="ZoneTexte 184">
              <a:extLst>
                <a:ext uri="{FF2B5EF4-FFF2-40B4-BE49-F238E27FC236}">
                  <a16:creationId xmlns="" xmlns:a16="http://schemas.microsoft.com/office/drawing/2014/main" id="{05C7CD88-B315-4CF9-8418-B04124BE0AC2}"/>
                </a:ext>
              </a:extLst>
            </p:cNvPr>
            <p:cNvSpPr txBox="1"/>
            <p:nvPr/>
          </p:nvSpPr>
          <p:spPr>
            <a:xfrm>
              <a:off x="8476605" y="3764822"/>
              <a:ext cx="421483" cy="328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/>
                <a:t>15</a:t>
              </a:r>
            </a:p>
          </p:txBody>
        </p:sp>
        <p:cxnSp>
          <p:nvCxnSpPr>
            <p:cNvPr id="274" name="Connecteur droit 273">
              <a:extLst>
                <a:ext uri="{FF2B5EF4-FFF2-40B4-BE49-F238E27FC236}">
                  <a16:creationId xmlns="" xmlns:a16="http://schemas.microsoft.com/office/drawing/2014/main" id="{4D9672F6-8694-44A5-AE51-26C1DFD0842C}"/>
                </a:ext>
              </a:extLst>
            </p:cNvPr>
            <p:cNvCxnSpPr>
              <a:cxnSpLocks/>
            </p:cNvCxnSpPr>
            <p:nvPr/>
          </p:nvCxnSpPr>
          <p:spPr>
            <a:xfrm>
              <a:off x="6249854" y="2385060"/>
              <a:ext cx="0" cy="2674620"/>
            </a:xfrm>
            <a:prstGeom prst="line">
              <a:avLst/>
            </a:prstGeom>
            <a:ln w="19050" cap="sq">
              <a:prstDash val="sysDash"/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Connecteur droit 274">
              <a:extLst>
                <a:ext uri="{FF2B5EF4-FFF2-40B4-BE49-F238E27FC236}">
                  <a16:creationId xmlns="" xmlns:a16="http://schemas.microsoft.com/office/drawing/2014/main" id="{811E598A-6B19-4CF0-9441-B58E2445724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7704833" y="934973"/>
              <a:ext cx="0" cy="3734235"/>
            </a:xfrm>
            <a:prstGeom prst="line">
              <a:avLst/>
            </a:prstGeom>
            <a:ln w="19050" cap="sq">
              <a:prstDash val="sysDash"/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ZoneTexte 275">
              <a:extLst>
                <a:ext uri="{FF2B5EF4-FFF2-40B4-BE49-F238E27FC236}">
                  <a16:creationId xmlns="" xmlns:a16="http://schemas.microsoft.com/office/drawing/2014/main" id="{79AAB751-57D8-4817-A50B-A09D5243DED2}"/>
                </a:ext>
              </a:extLst>
            </p:cNvPr>
            <p:cNvSpPr txBox="1"/>
            <p:nvPr/>
          </p:nvSpPr>
          <p:spPr>
            <a:xfrm>
              <a:off x="5803625" y="2619032"/>
              <a:ext cx="1060677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solidFill>
                    <a:schemeClr val="accent1"/>
                  </a:solidFill>
                </a:rPr>
                <a:t>(Ligne 5, col. 5)</a:t>
              </a:r>
            </a:p>
          </p:txBody>
        </p:sp>
        <p:sp>
          <p:nvSpPr>
            <p:cNvPr id="277" name="ZoneTexte 276">
              <a:extLst>
                <a:ext uri="{FF2B5EF4-FFF2-40B4-BE49-F238E27FC236}">
                  <a16:creationId xmlns="" xmlns:a16="http://schemas.microsoft.com/office/drawing/2014/main" id="{26CCBE27-EDB8-4D2C-8ECD-DA24AD639531}"/>
                </a:ext>
              </a:extLst>
            </p:cNvPr>
            <p:cNvSpPr txBox="1"/>
            <p:nvPr/>
          </p:nvSpPr>
          <p:spPr>
            <a:xfrm>
              <a:off x="5645420" y="2668557"/>
              <a:ext cx="368051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5</a:t>
              </a:r>
            </a:p>
          </p:txBody>
        </p:sp>
        <p:sp>
          <p:nvSpPr>
            <p:cNvPr id="278" name="ZoneTexte 277">
              <a:extLst>
                <a:ext uri="{FF2B5EF4-FFF2-40B4-BE49-F238E27FC236}">
                  <a16:creationId xmlns="" xmlns:a16="http://schemas.microsoft.com/office/drawing/2014/main" id="{0601F02C-3A5B-4743-B646-077EA8A34A5D}"/>
                </a:ext>
              </a:extLst>
            </p:cNvPr>
            <p:cNvSpPr txBox="1"/>
            <p:nvPr/>
          </p:nvSpPr>
          <p:spPr>
            <a:xfrm>
              <a:off x="5645420" y="3067420"/>
              <a:ext cx="368051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6</a:t>
              </a:r>
            </a:p>
          </p:txBody>
        </p:sp>
        <p:sp>
          <p:nvSpPr>
            <p:cNvPr id="279" name="ZoneTexte 278">
              <a:extLst>
                <a:ext uri="{FF2B5EF4-FFF2-40B4-BE49-F238E27FC236}">
                  <a16:creationId xmlns="" xmlns:a16="http://schemas.microsoft.com/office/drawing/2014/main" id="{FE7E7B91-76A0-45EA-BA30-6535BAC61FB3}"/>
                </a:ext>
              </a:extLst>
            </p:cNvPr>
            <p:cNvSpPr txBox="1"/>
            <p:nvPr/>
          </p:nvSpPr>
          <p:spPr>
            <a:xfrm>
              <a:off x="5645420" y="3466283"/>
              <a:ext cx="368051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7</a:t>
              </a:r>
            </a:p>
          </p:txBody>
        </p:sp>
        <p:sp>
          <p:nvSpPr>
            <p:cNvPr id="280" name="ZoneTexte 279">
              <a:extLst>
                <a:ext uri="{FF2B5EF4-FFF2-40B4-BE49-F238E27FC236}">
                  <a16:creationId xmlns="" xmlns:a16="http://schemas.microsoft.com/office/drawing/2014/main" id="{D64F0D4B-FABB-426F-BD14-B43404F02B97}"/>
                </a:ext>
              </a:extLst>
            </p:cNvPr>
            <p:cNvSpPr txBox="1"/>
            <p:nvPr/>
          </p:nvSpPr>
          <p:spPr>
            <a:xfrm>
              <a:off x="5678281" y="4264010"/>
              <a:ext cx="368051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9</a:t>
              </a:r>
            </a:p>
          </p:txBody>
        </p:sp>
        <p:sp>
          <p:nvSpPr>
            <p:cNvPr id="281" name="ZoneTexte 280">
              <a:extLst>
                <a:ext uri="{FF2B5EF4-FFF2-40B4-BE49-F238E27FC236}">
                  <a16:creationId xmlns="" xmlns:a16="http://schemas.microsoft.com/office/drawing/2014/main" id="{B44030AE-62C3-46C1-ABC3-A393EB66919B}"/>
                </a:ext>
              </a:extLst>
            </p:cNvPr>
            <p:cNvSpPr txBox="1"/>
            <p:nvPr/>
          </p:nvSpPr>
          <p:spPr>
            <a:xfrm>
              <a:off x="5678281" y="4662872"/>
              <a:ext cx="489877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10</a:t>
              </a:r>
            </a:p>
          </p:txBody>
        </p:sp>
        <p:sp>
          <p:nvSpPr>
            <p:cNvPr id="282" name="ZoneTexte 281">
              <a:extLst>
                <a:ext uri="{FF2B5EF4-FFF2-40B4-BE49-F238E27FC236}">
                  <a16:creationId xmlns="" xmlns:a16="http://schemas.microsoft.com/office/drawing/2014/main" id="{0763B50E-9E6A-4736-8C25-973A73C1363C}"/>
                </a:ext>
              </a:extLst>
            </p:cNvPr>
            <p:cNvSpPr txBox="1"/>
            <p:nvPr/>
          </p:nvSpPr>
          <p:spPr>
            <a:xfrm>
              <a:off x="5645420" y="3865146"/>
              <a:ext cx="368051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8</a:t>
              </a:r>
            </a:p>
          </p:txBody>
        </p:sp>
      </p:grpSp>
      <p:sp>
        <p:nvSpPr>
          <p:cNvPr id="283" name="ZoneTexte 282">
            <a:extLst>
              <a:ext uri="{FF2B5EF4-FFF2-40B4-BE49-F238E27FC236}">
                <a16:creationId xmlns="" xmlns:a16="http://schemas.microsoft.com/office/drawing/2014/main" id="{70BF0380-979E-4FFC-979E-D4C4D86B8F25}"/>
              </a:ext>
            </a:extLst>
          </p:cNvPr>
          <p:cNvSpPr txBox="1"/>
          <p:nvPr/>
        </p:nvSpPr>
        <p:spPr>
          <a:xfrm>
            <a:off x="4660003" y="2316022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O</a:t>
            </a:r>
          </a:p>
        </p:txBody>
      </p:sp>
      <p:sp>
        <p:nvSpPr>
          <p:cNvPr id="284" name="ZoneTexte 283">
            <a:extLst>
              <a:ext uri="{FF2B5EF4-FFF2-40B4-BE49-F238E27FC236}">
                <a16:creationId xmlns="" xmlns:a16="http://schemas.microsoft.com/office/drawing/2014/main" id="{E5129631-3B26-4EE1-A2FB-E4A54BB280F3}"/>
              </a:ext>
            </a:extLst>
          </p:cNvPr>
          <p:cNvSpPr txBox="1"/>
          <p:nvPr/>
        </p:nvSpPr>
        <p:spPr>
          <a:xfrm>
            <a:off x="4660003" y="2504822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O</a:t>
            </a:r>
          </a:p>
        </p:txBody>
      </p:sp>
      <p:sp>
        <p:nvSpPr>
          <p:cNvPr id="285" name="ZoneTexte 284">
            <a:extLst>
              <a:ext uri="{FF2B5EF4-FFF2-40B4-BE49-F238E27FC236}">
                <a16:creationId xmlns="" xmlns:a16="http://schemas.microsoft.com/office/drawing/2014/main" id="{3966FC84-FBFE-4B4A-8E5B-2CD3A9A84415}"/>
              </a:ext>
            </a:extLst>
          </p:cNvPr>
          <p:cNvSpPr txBox="1"/>
          <p:nvPr/>
        </p:nvSpPr>
        <p:spPr>
          <a:xfrm>
            <a:off x="4855079" y="2624856"/>
            <a:ext cx="251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x</a:t>
            </a:r>
          </a:p>
        </p:txBody>
      </p:sp>
      <p:sp>
        <p:nvSpPr>
          <p:cNvPr id="286" name="ZoneTexte 285">
            <a:extLst>
              <a:ext uri="{FF2B5EF4-FFF2-40B4-BE49-F238E27FC236}">
                <a16:creationId xmlns="" xmlns:a16="http://schemas.microsoft.com/office/drawing/2014/main" id="{540F8EC7-AFD1-4AED-99F9-9958A6CF8FBF}"/>
              </a:ext>
            </a:extLst>
          </p:cNvPr>
          <p:cNvSpPr txBox="1"/>
          <p:nvPr/>
        </p:nvSpPr>
        <p:spPr>
          <a:xfrm>
            <a:off x="4503244" y="2623632"/>
            <a:ext cx="251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x</a:t>
            </a:r>
          </a:p>
        </p:txBody>
      </p:sp>
      <p:sp>
        <p:nvSpPr>
          <p:cNvPr id="287" name="ZoneTexte 286">
            <a:extLst>
              <a:ext uri="{FF2B5EF4-FFF2-40B4-BE49-F238E27FC236}">
                <a16:creationId xmlns="" xmlns:a16="http://schemas.microsoft.com/office/drawing/2014/main" id="{5F09D2A2-884F-47CD-822C-4015DFE68BEF}"/>
              </a:ext>
            </a:extLst>
          </p:cNvPr>
          <p:cNvSpPr txBox="1"/>
          <p:nvPr/>
        </p:nvSpPr>
        <p:spPr>
          <a:xfrm>
            <a:off x="4509871" y="2193574"/>
            <a:ext cx="251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x</a:t>
            </a:r>
          </a:p>
        </p:txBody>
      </p:sp>
      <p:sp>
        <p:nvSpPr>
          <p:cNvPr id="288" name="ZoneTexte 287">
            <a:extLst>
              <a:ext uri="{FF2B5EF4-FFF2-40B4-BE49-F238E27FC236}">
                <a16:creationId xmlns="" xmlns:a16="http://schemas.microsoft.com/office/drawing/2014/main" id="{355B0B67-7208-47C8-BCA1-49C9177E3988}"/>
              </a:ext>
            </a:extLst>
          </p:cNvPr>
          <p:cNvSpPr txBox="1"/>
          <p:nvPr/>
        </p:nvSpPr>
        <p:spPr>
          <a:xfrm>
            <a:off x="4875925" y="2199535"/>
            <a:ext cx="251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x</a:t>
            </a:r>
          </a:p>
        </p:txBody>
      </p:sp>
      <p:sp>
        <p:nvSpPr>
          <p:cNvPr id="120" name="ZoneTexte 119">
            <a:extLst>
              <a:ext uri="{FF2B5EF4-FFF2-40B4-BE49-F238E27FC236}">
                <a16:creationId xmlns="" xmlns:a16="http://schemas.microsoft.com/office/drawing/2014/main" id="{20C90847-DB9F-4250-A196-412501F93BB0}"/>
              </a:ext>
            </a:extLst>
          </p:cNvPr>
          <p:cNvSpPr txBox="1"/>
          <p:nvPr/>
        </p:nvSpPr>
        <p:spPr>
          <a:xfrm>
            <a:off x="33884" y="4192898"/>
            <a:ext cx="52431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pieces are positioned on the board on the free triangle of the smallest line and on this line the smallest column. </a:t>
            </a:r>
            <a:endParaRPr lang="fr-FR" dirty="0"/>
          </a:p>
        </p:txBody>
      </p:sp>
      <p:grpSp>
        <p:nvGrpSpPr>
          <p:cNvPr id="121" name="Groupe 120">
            <a:extLst>
              <a:ext uri="{FF2B5EF4-FFF2-40B4-BE49-F238E27FC236}">
                <a16:creationId xmlns="" xmlns:a16="http://schemas.microsoft.com/office/drawing/2014/main" id="{2671AF99-D4DA-4641-85BD-C7EF980DF925}"/>
              </a:ext>
            </a:extLst>
          </p:cNvPr>
          <p:cNvGrpSpPr/>
          <p:nvPr/>
        </p:nvGrpSpPr>
        <p:grpSpPr>
          <a:xfrm>
            <a:off x="1799354" y="2183465"/>
            <a:ext cx="564509" cy="481540"/>
            <a:chOff x="804706" y="147103"/>
            <a:chExt cx="1064748" cy="908258"/>
          </a:xfrm>
        </p:grpSpPr>
        <p:sp>
          <p:nvSpPr>
            <p:cNvPr id="122" name="Triangle isocèle 121">
              <a:extLst>
                <a:ext uri="{FF2B5EF4-FFF2-40B4-BE49-F238E27FC236}">
                  <a16:creationId xmlns="" xmlns:a16="http://schemas.microsoft.com/office/drawing/2014/main" id="{A46F10F2-1BE5-4D1C-9965-67F78844798F}"/>
                </a:ext>
              </a:extLst>
            </p:cNvPr>
            <p:cNvSpPr/>
            <p:nvPr/>
          </p:nvSpPr>
          <p:spPr>
            <a:xfrm flipV="1">
              <a:off x="1066946" y="601020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3" name="Triangle isocèle 122">
              <a:extLst>
                <a:ext uri="{FF2B5EF4-FFF2-40B4-BE49-F238E27FC236}">
                  <a16:creationId xmlns="" xmlns:a16="http://schemas.microsoft.com/office/drawing/2014/main" id="{9EB497ED-E5D8-450B-BAD0-06FFD40E580B}"/>
                </a:ext>
              </a:extLst>
            </p:cNvPr>
            <p:cNvSpPr/>
            <p:nvPr/>
          </p:nvSpPr>
          <p:spPr>
            <a:xfrm>
              <a:off x="80611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4" name="Triangle isocèle 123">
              <a:extLst>
                <a:ext uri="{FF2B5EF4-FFF2-40B4-BE49-F238E27FC236}">
                  <a16:creationId xmlns="" xmlns:a16="http://schemas.microsoft.com/office/drawing/2014/main" id="{937F771A-404C-4B8C-A181-6F03631BE6A0}"/>
                </a:ext>
              </a:extLst>
            </p:cNvPr>
            <p:cNvSpPr/>
            <p:nvPr/>
          </p:nvSpPr>
          <p:spPr>
            <a:xfrm>
              <a:off x="132778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5" name="Triangle isocèle 124">
              <a:extLst>
                <a:ext uri="{FF2B5EF4-FFF2-40B4-BE49-F238E27FC236}">
                  <a16:creationId xmlns="" xmlns:a16="http://schemas.microsoft.com/office/drawing/2014/main" id="{C0884ACF-6E3C-4AE2-B6BA-70DC319E6492}"/>
                </a:ext>
              </a:extLst>
            </p:cNvPr>
            <p:cNvSpPr/>
            <p:nvPr/>
          </p:nvSpPr>
          <p:spPr>
            <a:xfrm>
              <a:off x="1073562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6" name="Triangle isocèle 125">
              <a:extLst>
                <a:ext uri="{FF2B5EF4-FFF2-40B4-BE49-F238E27FC236}">
                  <a16:creationId xmlns="" xmlns:a16="http://schemas.microsoft.com/office/drawing/2014/main" id="{AC87D7DB-A09D-41C3-A0C9-300A36E21945}"/>
                </a:ext>
              </a:extLst>
            </p:cNvPr>
            <p:cNvSpPr/>
            <p:nvPr/>
          </p:nvSpPr>
          <p:spPr>
            <a:xfrm flipV="1">
              <a:off x="804706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7" name="Triangle isocèle 126">
              <a:extLst>
                <a:ext uri="{FF2B5EF4-FFF2-40B4-BE49-F238E27FC236}">
                  <a16:creationId xmlns="" xmlns:a16="http://schemas.microsoft.com/office/drawing/2014/main" id="{67076C51-A549-410D-B3C8-5E5A176451A5}"/>
                </a:ext>
              </a:extLst>
            </p:cNvPr>
            <p:cNvSpPr/>
            <p:nvPr/>
          </p:nvSpPr>
          <p:spPr>
            <a:xfrm flipV="1">
              <a:off x="1342418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8" name="Groupe 127"/>
          <p:cNvGrpSpPr/>
          <p:nvPr/>
        </p:nvGrpSpPr>
        <p:grpSpPr>
          <a:xfrm>
            <a:off x="1626873" y="1211553"/>
            <a:ext cx="811150" cy="694877"/>
            <a:chOff x="402047" y="349109"/>
            <a:chExt cx="1377481" cy="1218448"/>
          </a:xfrm>
        </p:grpSpPr>
        <p:sp>
          <p:nvSpPr>
            <p:cNvPr id="129" name="Triangle isocèle 128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rot="7200000" flipV="1">
              <a:off x="1158422" y="611346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0" name="Triangle isocèle 129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 rot="7200000">
              <a:off x="1288840" y="385456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1" name="Triangle isocèle 130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 rot="7200000">
              <a:off x="1028005" y="837235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32" name="Groupe 131"/>
            <p:cNvGrpSpPr/>
            <p:nvPr/>
          </p:nvGrpSpPr>
          <p:grpSpPr>
            <a:xfrm>
              <a:off x="402047" y="574849"/>
              <a:ext cx="723197" cy="992708"/>
              <a:chOff x="5895541" y="4323346"/>
              <a:chExt cx="723197" cy="992708"/>
            </a:xfrm>
          </p:grpSpPr>
          <p:sp>
            <p:nvSpPr>
              <p:cNvPr id="133" name="Triangle isocèle 132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rot="7200000">
                <a:off x="5993622" y="4592529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4" name="Triangle isocèle 133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 rot="7200000" flipV="1">
                <a:off x="6128050" y="4359693"/>
                <a:ext cx="527036" cy="454341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5" name="Triangle isocèle 134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 rot="7200000" flipV="1">
                <a:off x="5859194" y="4825365"/>
                <a:ext cx="527036" cy="454341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2" name="ZoneTexte 1"/>
          <p:cNvSpPr txBox="1"/>
          <p:nvPr/>
        </p:nvSpPr>
        <p:spPr>
          <a:xfrm>
            <a:off x="2892103" y="1557646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x4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655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1084021" y="80905"/>
            <a:ext cx="7223792" cy="4900991"/>
          </a:xfrm>
        </p:spPr>
        <p:txBody>
          <a:bodyPr>
            <a:normAutofit fontScale="70000" lnSpcReduction="20000"/>
          </a:bodyPr>
          <a:lstStyle/>
          <a:p>
            <a:pPr marL="457200" lvl="1" indent="0">
              <a:buNone/>
            </a:pPr>
            <a:r>
              <a:rPr lang="en-US" b="1" dirty="0"/>
              <a:t>Trapezoid</a:t>
            </a:r>
            <a:r>
              <a:rPr lang="en-US" dirty="0"/>
              <a:t>: 3 triangles, 6 variants through symmetry and 60° </a:t>
            </a:r>
            <a:r>
              <a:rPr lang="en-US" dirty="0" smtClean="0"/>
              <a:t>rotation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r>
              <a:rPr lang="fr-FR" b="1" dirty="0"/>
              <a:t>Hexagon</a:t>
            </a:r>
            <a:r>
              <a:rPr lang="fr-FR" dirty="0"/>
              <a:t>: 1 unique variant</a:t>
            </a:r>
            <a:r>
              <a:rPr lang="fr-FR" dirty="0" smtClean="0"/>
              <a:t>.</a:t>
            </a:r>
            <a:endParaRPr lang="fr-FR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fr-FR" dirty="0" smtClean="0"/>
          </a:p>
          <a:p>
            <a:pPr marL="457200" lvl="1" indent="0">
              <a:buNone/>
            </a:pPr>
            <a:r>
              <a:rPr lang="fr-FR" b="1" dirty="0"/>
              <a:t>Armchair</a:t>
            </a:r>
            <a:r>
              <a:rPr lang="fr-FR" dirty="0"/>
              <a:t>: 6 </a:t>
            </a:r>
            <a:r>
              <a:rPr lang="fr-FR" dirty="0" smtClean="0"/>
              <a:t>variants </a:t>
            </a:r>
            <a:r>
              <a:rPr lang="en-US" dirty="0"/>
              <a:t>(4 summits, 2 </a:t>
            </a:r>
            <a:r>
              <a:rPr lang="en-US" dirty="0" smtClean="0"/>
              <a:t>pikes)</a:t>
            </a:r>
            <a:r>
              <a:rPr lang="fr-FR" dirty="0" smtClean="0"/>
              <a:t> . </a:t>
            </a:r>
            <a:endParaRPr lang="fr-FR" dirty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r>
              <a:rPr lang="en-US" b="1" dirty="0"/>
              <a:t>Bar</a:t>
            </a:r>
            <a:r>
              <a:rPr lang="en-US" dirty="0"/>
              <a:t>: 6 variants (4 summits, 2 pikes</a:t>
            </a:r>
            <a:r>
              <a:rPr lang="en-US" dirty="0" smtClean="0"/>
              <a:t>).</a:t>
            </a:r>
            <a:endParaRPr lang="fr-FR" dirty="0" smtClean="0"/>
          </a:p>
          <a:p>
            <a:pPr marL="457200" lvl="1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b="1" dirty="0"/>
              <a:t>Bed</a:t>
            </a:r>
            <a:r>
              <a:rPr lang="en-US" dirty="0"/>
              <a:t>: 12 variants (10 summits, 2 pikes</a:t>
            </a:r>
            <a:r>
              <a:rPr lang="en-US" dirty="0" smtClean="0"/>
              <a:t>).</a:t>
            </a:r>
            <a:endParaRPr lang="fr-FR" dirty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r>
              <a:rPr lang="en-US" b="1" dirty="0" smtClean="0"/>
              <a:t>Hat</a:t>
            </a:r>
            <a:r>
              <a:rPr lang="en-US" dirty="0" smtClean="0"/>
              <a:t>: </a:t>
            </a:r>
            <a:r>
              <a:rPr lang="en-US" dirty="0"/>
              <a:t>12 variants (7 summits, 5 pikes</a:t>
            </a:r>
            <a:r>
              <a:rPr lang="en-US" dirty="0" smtClean="0"/>
              <a:t>).</a:t>
            </a:r>
            <a:endParaRPr lang="fr-FR" dirty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r>
              <a:rPr lang="en-US" b="1" dirty="0"/>
              <a:t>Pistol</a:t>
            </a:r>
            <a:r>
              <a:rPr lang="en-US" dirty="0"/>
              <a:t>: 12 variants (9 summits, 3 pikes</a:t>
            </a:r>
            <a:r>
              <a:rPr lang="en-US" dirty="0" smtClean="0"/>
              <a:t>).</a:t>
            </a:r>
            <a:endParaRPr lang="fr-FR" dirty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r>
              <a:rPr lang="en-US" b="1" dirty="0"/>
              <a:t>Shadock</a:t>
            </a:r>
            <a:r>
              <a:rPr lang="en-US" dirty="0"/>
              <a:t>: 12 variants (8 summits, 4 pikes</a:t>
            </a:r>
            <a:r>
              <a:rPr lang="en-US" dirty="0" smtClean="0"/>
              <a:t>).</a:t>
            </a:r>
            <a:endParaRPr lang="fr-FR" dirty="0" smtClean="0"/>
          </a:p>
          <a:p>
            <a:pPr marL="457200" lvl="1" indent="0">
              <a:buNone/>
            </a:pPr>
            <a:endParaRPr lang="fr-FR" dirty="0" smtClean="0"/>
          </a:p>
          <a:p>
            <a:pPr marL="457200" lvl="1" indent="0">
              <a:buNone/>
            </a:pPr>
            <a:r>
              <a:rPr lang="en-US" b="1" dirty="0"/>
              <a:t>Vice-versa</a:t>
            </a:r>
            <a:r>
              <a:rPr lang="en-US" dirty="0"/>
              <a:t>: 6 variants (5 summits, 1 pikes</a:t>
            </a:r>
            <a:r>
              <a:rPr lang="en-US" dirty="0" smtClean="0"/>
              <a:t>).</a:t>
            </a:r>
            <a:endParaRPr lang="fr-FR" dirty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r>
              <a:rPr lang="en-US" b="1" dirty="0"/>
              <a:t>Diabolo</a:t>
            </a:r>
            <a:r>
              <a:rPr lang="en-US" dirty="0"/>
              <a:t>: 3 variants (8 summits, 4 </a:t>
            </a:r>
            <a:r>
              <a:rPr lang="en-US"/>
              <a:t>pikes</a:t>
            </a:r>
            <a:r>
              <a:rPr lang="en-US" smtClean="0"/>
              <a:t>).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="" xmlns:a16="http://schemas.microsoft.com/office/drawing/2014/main" id="{BCFF2E87-A1F0-45AF-9C69-FB984386C34A}"/>
              </a:ext>
            </a:extLst>
          </p:cNvPr>
          <p:cNvGrpSpPr/>
          <p:nvPr/>
        </p:nvGrpSpPr>
        <p:grpSpPr>
          <a:xfrm>
            <a:off x="456247" y="1632547"/>
            <a:ext cx="730034" cy="181502"/>
            <a:chOff x="10160839" y="2638865"/>
            <a:chExt cx="1571135" cy="390618"/>
          </a:xfrm>
        </p:grpSpPr>
        <p:sp>
          <p:nvSpPr>
            <p:cNvPr id="16" name="Triangle isocèle 15">
              <a:extLst>
                <a:ext uri="{FF2B5EF4-FFF2-40B4-BE49-F238E27FC236}">
                  <a16:creationId xmlns="" xmlns:a16="http://schemas.microsoft.com/office/drawing/2014/main" id="{B3DFE989-35B5-46F8-848F-04DFC63855F3}"/>
                </a:ext>
              </a:extLst>
            </p:cNvPr>
            <p:cNvSpPr/>
            <p:nvPr/>
          </p:nvSpPr>
          <p:spPr>
            <a:xfrm flipV="1">
              <a:off x="10385091" y="2638865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Triangle isocèle 16">
              <a:extLst>
                <a:ext uri="{FF2B5EF4-FFF2-40B4-BE49-F238E27FC236}">
                  <a16:creationId xmlns="" xmlns:a16="http://schemas.microsoft.com/office/drawing/2014/main" id="{43AD00E3-BC61-4DF6-AF0D-7C2BF4E5086F}"/>
                </a:ext>
              </a:extLst>
            </p:cNvPr>
            <p:cNvSpPr/>
            <p:nvPr/>
          </p:nvSpPr>
          <p:spPr>
            <a:xfrm>
              <a:off x="10160839" y="2638865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Triangle isocèle 17">
              <a:extLst>
                <a:ext uri="{FF2B5EF4-FFF2-40B4-BE49-F238E27FC236}">
                  <a16:creationId xmlns="" xmlns:a16="http://schemas.microsoft.com/office/drawing/2014/main" id="{7AFC43BF-5CD2-4394-9CCD-FD2E14A9EAEB}"/>
                </a:ext>
              </a:extLst>
            </p:cNvPr>
            <p:cNvSpPr/>
            <p:nvPr/>
          </p:nvSpPr>
          <p:spPr>
            <a:xfrm>
              <a:off x="10609343" y="2638865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Triangle isocèle 18">
              <a:extLst>
                <a:ext uri="{FF2B5EF4-FFF2-40B4-BE49-F238E27FC236}">
                  <a16:creationId xmlns="" xmlns:a16="http://schemas.microsoft.com/office/drawing/2014/main" id="{B17D29FE-5439-4E28-A487-900FA1C81757}"/>
                </a:ext>
              </a:extLst>
            </p:cNvPr>
            <p:cNvSpPr/>
            <p:nvPr/>
          </p:nvSpPr>
          <p:spPr>
            <a:xfrm>
              <a:off x="11054605" y="2638865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Triangle isocèle 19">
              <a:extLst>
                <a:ext uri="{FF2B5EF4-FFF2-40B4-BE49-F238E27FC236}">
                  <a16:creationId xmlns="" xmlns:a16="http://schemas.microsoft.com/office/drawing/2014/main" id="{B1F1D5FB-2162-4023-BA06-3D109CFB1C1E}"/>
                </a:ext>
              </a:extLst>
            </p:cNvPr>
            <p:cNvSpPr/>
            <p:nvPr/>
          </p:nvSpPr>
          <p:spPr>
            <a:xfrm flipV="1">
              <a:off x="10830353" y="2638865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Triangle isocèle 20">
              <a:extLst>
                <a:ext uri="{FF2B5EF4-FFF2-40B4-BE49-F238E27FC236}">
                  <a16:creationId xmlns="" xmlns:a16="http://schemas.microsoft.com/office/drawing/2014/main" id="{B794869A-E897-44E5-A2CB-3FAF080F4598}"/>
                </a:ext>
              </a:extLst>
            </p:cNvPr>
            <p:cNvSpPr/>
            <p:nvPr/>
          </p:nvSpPr>
          <p:spPr>
            <a:xfrm flipV="1">
              <a:off x="11278857" y="2638865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="" xmlns:a16="http://schemas.microsoft.com/office/drawing/2014/main" id="{096E4F51-E8FE-4225-8B79-A8F23A32DFDF}"/>
              </a:ext>
            </a:extLst>
          </p:cNvPr>
          <p:cNvGrpSpPr/>
          <p:nvPr/>
        </p:nvGrpSpPr>
        <p:grpSpPr>
          <a:xfrm rot="7152794">
            <a:off x="590646" y="1958131"/>
            <a:ext cx="442154" cy="422951"/>
            <a:chOff x="10479287" y="3481496"/>
            <a:chExt cx="1158828" cy="1108500"/>
          </a:xfrm>
        </p:grpSpPr>
        <p:sp>
          <p:nvSpPr>
            <p:cNvPr id="23" name="Triangle isocèle 22">
              <a:extLst>
                <a:ext uri="{FF2B5EF4-FFF2-40B4-BE49-F238E27FC236}">
                  <a16:creationId xmlns="" xmlns:a16="http://schemas.microsoft.com/office/drawing/2014/main" id="{E718012F-CAC0-4E24-A23C-AEB5EB67B341}"/>
                </a:ext>
              </a:extLst>
            </p:cNvPr>
            <p:cNvSpPr/>
            <p:nvPr/>
          </p:nvSpPr>
          <p:spPr>
            <a:xfrm rot="3612000" flipV="1">
              <a:off x="11104800" y="3973531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Triangle isocèle 23">
              <a:extLst>
                <a:ext uri="{FF2B5EF4-FFF2-40B4-BE49-F238E27FC236}">
                  <a16:creationId xmlns="" xmlns:a16="http://schemas.microsoft.com/office/drawing/2014/main" id="{D720B6EC-1BF8-48A7-8FE6-05E3176EEBBA}"/>
                </a:ext>
              </a:extLst>
            </p:cNvPr>
            <p:cNvSpPr/>
            <p:nvPr/>
          </p:nvSpPr>
          <p:spPr>
            <a:xfrm rot="3612000">
              <a:off x="10993353" y="3778933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Triangle isocèle 24">
              <a:extLst>
                <a:ext uri="{FF2B5EF4-FFF2-40B4-BE49-F238E27FC236}">
                  <a16:creationId xmlns="" xmlns:a16="http://schemas.microsoft.com/office/drawing/2014/main" id="{D5F83EAA-5EFD-4D99-A7A9-92172257885E}"/>
                </a:ext>
              </a:extLst>
            </p:cNvPr>
            <p:cNvSpPr/>
            <p:nvPr/>
          </p:nvSpPr>
          <p:spPr>
            <a:xfrm rot="3612000">
              <a:off x="11216247" y="4168129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Triangle isocèle 25">
              <a:extLst>
                <a:ext uri="{FF2B5EF4-FFF2-40B4-BE49-F238E27FC236}">
                  <a16:creationId xmlns="" xmlns:a16="http://schemas.microsoft.com/office/drawing/2014/main" id="{842E1666-F786-40B8-863B-A18AA769FA33}"/>
                </a:ext>
              </a:extLst>
            </p:cNvPr>
            <p:cNvSpPr/>
            <p:nvPr/>
          </p:nvSpPr>
          <p:spPr>
            <a:xfrm flipV="1">
              <a:off x="10703539" y="3481496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riangle isocèle 26">
              <a:extLst>
                <a:ext uri="{FF2B5EF4-FFF2-40B4-BE49-F238E27FC236}">
                  <a16:creationId xmlns="" xmlns:a16="http://schemas.microsoft.com/office/drawing/2014/main" id="{CE75239B-8B6B-48A9-9727-21A1BED20AAB}"/>
                </a:ext>
              </a:extLst>
            </p:cNvPr>
            <p:cNvSpPr/>
            <p:nvPr/>
          </p:nvSpPr>
          <p:spPr>
            <a:xfrm>
              <a:off x="10479287" y="3481496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Triangle isocèle 27">
              <a:extLst>
                <a:ext uri="{FF2B5EF4-FFF2-40B4-BE49-F238E27FC236}">
                  <a16:creationId xmlns="" xmlns:a16="http://schemas.microsoft.com/office/drawing/2014/main" id="{2CA837ED-72F2-4954-8D0F-6FE17ADC11B1}"/>
                </a:ext>
              </a:extLst>
            </p:cNvPr>
            <p:cNvSpPr/>
            <p:nvPr/>
          </p:nvSpPr>
          <p:spPr>
            <a:xfrm>
              <a:off x="10927791" y="3481496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="" xmlns:a16="http://schemas.microsoft.com/office/drawing/2014/main" id="{424ABB08-8419-4356-BEA5-25A92C95DE1E}"/>
              </a:ext>
            </a:extLst>
          </p:cNvPr>
          <p:cNvGrpSpPr/>
          <p:nvPr/>
        </p:nvGrpSpPr>
        <p:grpSpPr>
          <a:xfrm>
            <a:off x="601888" y="3553970"/>
            <a:ext cx="438750" cy="304355"/>
            <a:chOff x="8765217" y="1245498"/>
            <a:chExt cx="1125685" cy="780872"/>
          </a:xfrm>
        </p:grpSpPr>
        <p:sp>
          <p:nvSpPr>
            <p:cNvPr id="30" name="Triangle isocèle 29">
              <a:extLst>
                <a:ext uri="{FF2B5EF4-FFF2-40B4-BE49-F238E27FC236}">
                  <a16:creationId xmlns="" xmlns:a16="http://schemas.microsoft.com/office/drawing/2014/main" id="{24896718-142B-47DD-8B8B-36382BA8088D}"/>
                </a:ext>
              </a:extLst>
            </p:cNvPr>
            <p:cNvSpPr/>
            <p:nvPr/>
          </p:nvSpPr>
          <p:spPr>
            <a:xfrm flipV="1">
              <a:off x="8989469" y="1635752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Triangle isocèle 30">
              <a:extLst>
                <a:ext uri="{FF2B5EF4-FFF2-40B4-BE49-F238E27FC236}">
                  <a16:creationId xmlns="" xmlns:a16="http://schemas.microsoft.com/office/drawing/2014/main" id="{71C649D6-002B-4ADE-9B59-61CB75FD4C95}"/>
                </a:ext>
              </a:extLst>
            </p:cNvPr>
            <p:cNvSpPr/>
            <p:nvPr/>
          </p:nvSpPr>
          <p:spPr>
            <a:xfrm>
              <a:off x="8765217" y="163575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Triangle isocèle 31">
              <a:extLst>
                <a:ext uri="{FF2B5EF4-FFF2-40B4-BE49-F238E27FC236}">
                  <a16:creationId xmlns="" xmlns:a16="http://schemas.microsoft.com/office/drawing/2014/main" id="{FF4EC798-43B2-4218-94E8-4970D7558B4D}"/>
                </a:ext>
              </a:extLst>
            </p:cNvPr>
            <p:cNvSpPr/>
            <p:nvPr/>
          </p:nvSpPr>
          <p:spPr>
            <a:xfrm>
              <a:off x="9213721" y="163575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Triangle isocèle 32">
              <a:extLst>
                <a:ext uri="{FF2B5EF4-FFF2-40B4-BE49-F238E27FC236}">
                  <a16:creationId xmlns="" xmlns:a16="http://schemas.microsoft.com/office/drawing/2014/main" id="{054038FE-3E40-4DD0-ACE8-3B4358E684B4}"/>
                </a:ext>
              </a:extLst>
            </p:cNvPr>
            <p:cNvSpPr/>
            <p:nvPr/>
          </p:nvSpPr>
          <p:spPr>
            <a:xfrm flipV="1">
              <a:off x="9213533" y="1245498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Triangle isocèle 33">
              <a:extLst>
                <a:ext uri="{FF2B5EF4-FFF2-40B4-BE49-F238E27FC236}">
                  <a16:creationId xmlns="" xmlns:a16="http://schemas.microsoft.com/office/drawing/2014/main" id="{1BCC1CD0-9C5C-440F-9FA0-0CBCC2303F5A}"/>
                </a:ext>
              </a:extLst>
            </p:cNvPr>
            <p:cNvSpPr/>
            <p:nvPr/>
          </p:nvSpPr>
          <p:spPr>
            <a:xfrm>
              <a:off x="8989281" y="1245498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Triangle isocèle 34">
              <a:extLst>
                <a:ext uri="{FF2B5EF4-FFF2-40B4-BE49-F238E27FC236}">
                  <a16:creationId xmlns="" xmlns:a16="http://schemas.microsoft.com/office/drawing/2014/main" id="{75704D81-BED4-4E11-BE84-AE10ED0A5C0D}"/>
                </a:ext>
              </a:extLst>
            </p:cNvPr>
            <p:cNvSpPr/>
            <p:nvPr/>
          </p:nvSpPr>
          <p:spPr>
            <a:xfrm>
              <a:off x="9437785" y="1245498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="" xmlns:a16="http://schemas.microsoft.com/office/drawing/2014/main" id="{DA3CDF1C-B16B-4A66-B95A-179634A16FCC}"/>
              </a:ext>
            </a:extLst>
          </p:cNvPr>
          <p:cNvGrpSpPr/>
          <p:nvPr/>
        </p:nvGrpSpPr>
        <p:grpSpPr>
          <a:xfrm>
            <a:off x="582989" y="984024"/>
            <a:ext cx="525515" cy="375078"/>
            <a:chOff x="8698734" y="3518613"/>
            <a:chExt cx="1266911" cy="904237"/>
          </a:xfrm>
        </p:grpSpPr>
        <p:sp>
          <p:nvSpPr>
            <p:cNvPr id="37" name="Triangle isocèle 36">
              <a:extLst>
                <a:ext uri="{FF2B5EF4-FFF2-40B4-BE49-F238E27FC236}">
                  <a16:creationId xmlns="" xmlns:a16="http://schemas.microsoft.com/office/drawing/2014/main" id="{94575920-8FCC-4136-9F21-1AFF58F787EE}"/>
                </a:ext>
              </a:extLst>
            </p:cNvPr>
            <p:cNvSpPr/>
            <p:nvPr/>
          </p:nvSpPr>
          <p:spPr>
            <a:xfrm rot="3612000">
              <a:off x="8667484" y="3549863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8" name="Groupe 37">
              <a:extLst>
                <a:ext uri="{FF2B5EF4-FFF2-40B4-BE49-F238E27FC236}">
                  <a16:creationId xmlns="" xmlns:a16="http://schemas.microsoft.com/office/drawing/2014/main" id="{1E739050-DC7D-41B5-80E8-E3145B738347}"/>
                </a:ext>
              </a:extLst>
            </p:cNvPr>
            <p:cNvGrpSpPr/>
            <p:nvPr/>
          </p:nvGrpSpPr>
          <p:grpSpPr>
            <a:xfrm>
              <a:off x="8810181" y="3713211"/>
              <a:ext cx="1155464" cy="709639"/>
              <a:chOff x="8810181" y="3713211"/>
              <a:chExt cx="1155464" cy="709639"/>
            </a:xfrm>
          </p:grpSpPr>
          <p:sp>
            <p:nvSpPr>
              <p:cNvPr id="39" name="Triangle isocèle 38">
                <a:extLst>
                  <a:ext uri="{FF2B5EF4-FFF2-40B4-BE49-F238E27FC236}">
                    <a16:creationId xmlns="" xmlns:a16="http://schemas.microsoft.com/office/drawing/2014/main" id="{ED29466F-F1CA-4837-8841-9E383957AAB7}"/>
                  </a:ext>
                </a:extLst>
              </p:cNvPr>
              <p:cNvSpPr/>
              <p:nvPr/>
            </p:nvSpPr>
            <p:spPr>
              <a:xfrm flipV="1">
                <a:off x="9288276" y="4032232"/>
                <a:ext cx="453117" cy="390618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0" name="Triangle isocèle 39">
                <a:extLst>
                  <a:ext uri="{FF2B5EF4-FFF2-40B4-BE49-F238E27FC236}">
                    <a16:creationId xmlns="" xmlns:a16="http://schemas.microsoft.com/office/drawing/2014/main" id="{B81E0A98-EF06-4F93-849B-3D24C0EDC7BE}"/>
                  </a:ext>
                </a:extLst>
              </p:cNvPr>
              <p:cNvSpPr/>
              <p:nvPr/>
            </p:nvSpPr>
            <p:spPr>
              <a:xfrm>
                <a:off x="9064024" y="403223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1" name="Triangle isocèle 40">
                <a:extLst>
                  <a:ext uri="{FF2B5EF4-FFF2-40B4-BE49-F238E27FC236}">
                    <a16:creationId xmlns="" xmlns:a16="http://schemas.microsoft.com/office/drawing/2014/main" id="{6FCCD30A-DB07-45B8-9B50-780D6F0832C9}"/>
                  </a:ext>
                </a:extLst>
              </p:cNvPr>
              <p:cNvSpPr/>
              <p:nvPr/>
            </p:nvSpPr>
            <p:spPr>
              <a:xfrm>
                <a:off x="9512528" y="403223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2" name="Triangle isocèle 41">
                <a:extLst>
                  <a:ext uri="{FF2B5EF4-FFF2-40B4-BE49-F238E27FC236}">
                    <a16:creationId xmlns="" xmlns:a16="http://schemas.microsoft.com/office/drawing/2014/main" id="{999CD4F3-3571-4F52-8D7D-E2C9C029ADF6}"/>
                  </a:ext>
                </a:extLst>
              </p:cNvPr>
              <p:cNvSpPr/>
              <p:nvPr/>
            </p:nvSpPr>
            <p:spPr>
              <a:xfrm rot="3612000" flipV="1">
                <a:off x="8778931" y="3744461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3" name="Triangle isocèle 42">
                <a:extLst>
                  <a:ext uri="{FF2B5EF4-FFF2-40B4-BE49-F238E27FC236}">
                    <a16:creationId xmlns="" xmlns:a16="http://schemas.microsoft.com/office/drawing/2014/main" id="{BFE95144-B32B-499B-B1C5-65638DD5F300}"/>
                  </a:ext>
                </a:extLst>
              </p:cNvPr>
              <p:cNvSpPr/>
              <p:nvPr/>
            </p:nvSpPr>
            <p:spPr>
              <a:xfrm rot="3612000">
                <a:off x="8890378" y="3939059"/>
                <a:ext cx="453117" cy="390618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44" name="Groupe 43">
            <a:extLst>
              <a:ext uri="{FF2B5EF4-FFF2-40B4-BE49-F238E27FC236}">
                <a16:creationId xmlns="" xmlns:a16="http://schemas.microsoft.com/office/drawing/2014/main" id="{59EF69C5-C025-4348-B454-8D619A0A60DC}"/>
              </a:ext>
            </a:extLst>
          </p:cNvPr>
          <p:cNvGrpSpPr/>
          <p:nvPr/>
        </p:nvGrpSpPr>
        <p:grpSpPr>
          <a:xfrm>
            <a:off x="648298" y="2966486"/>
            <a:ext cx="345932" cy="423137"/>
            <a:chOff x="10516914" y="1227157"/>
            <a:chExt cx="901621" cy="1102847"/>
          </a:xfrm>
        </p:grpSpPr>
        <p:sp>
          <p:nvSpPr>
            <p:cNvPr id="45" name="Triangle isocèle 44">
              <a:extLst>
                <a:ext uri="{FF2B5EF4-FFF2-40B4-BE49-F238E27FC236}">
                  <a16:creationId xmlns="" xmlns:a16="http://schemas.microsoft.com/office/drawing/2014/main" id="{56AB8ECE-9986-4B10-87D3-B1744441CCD0}"/>
                </a:ext>
              </a:extLst>
            </p:cNvPr>
            <p:cNvSpPr/>
            <p:nvPr/>
          </p:nvSpPr>
          <p:spPr>
            <a:xfrm rot="3573939" flipV="1">
              <a:off x="10696430" y="1714785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Triangle isocèle 45">
              <a:extLst>
                <a:ext uri="{FF2B5EF4-FFF2-40B4-BE49-F238E27FC236}">
                  <a16:creationId xmlns="" xmlns:a16="http://schemas.microsoft.com/office/drawing/2014/main" id="{FF1A18A1-7ED6-472E-A06E-CD4884FD60F8}"/>
                </a:ext>
              </a:extLst>
            </p:cNvPr>
            <p:cNvSpPr/>
            <p:nvPr/>
          </p:nvSpPr>
          <p:spPr>
            <a:xfrm rot="3573939">
              <a:off x="10582835" y="1521433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Triangle isocèle 46">
              <a:extLst>
                <a:ext uri="{FF2B5EF4-FFF2-40B4-BE49-F238E27FC236}">
                  <a16:creationId xmlns="" xmlns:a16="http://schemas.microsoft.com/office/drawing/2014/main" id="{3DAC7AD6-F9D7-40CC-8CA8-D037DAC6E1AD}"/>
                </a:ext>
              </a:extLst>
            </p:cNvPr>
            <p:cNvSpPr/>
            <p:nvPr/>
          </p:nvSpPr>
          <p:spPr>
            <a:xfrm rot="3573939">
              <a:off x="10810025" y="1908137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Triangle isocèle 47">
              <a:extLst>
                <a:ext uri="{FF2B5EF4-FFF2-40B4-BE49-F238E27FC236}">
                  <a16:creationId xmlns="" xmlns:a16="http://schemas.microsoft.com/office/drawing/2014/main" id="{FB533428-DBD4-44DE-A643-1D6C57CBAD59}"/>
                </a:ext>
              </a:extLst>
            </p:cNvPr>
            <p:cNvSpPr/>
            <p:nvPr/>
          </p:nvSpPr>
          <p:spPr>
            <a:xfrm flipV="1">
              <a:off x="10741166" y="1227157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Triangle isocèle 48">
              <a:extLst>
                <a:ext uri="{FF2B5EF4-FFF2-40B4-BE49-F238E27FC236}">
                  <a16:creationId xmlns="" xmlns:a16="http://schemas.microsoft.com/office/drawing/2014/main" id="{277F01D7-770B-4E0F-9CE4-75F0EB47C21D}"/>
                </a:ext>
              </a:extLst>
            </p:cNvPr>
            <p:cNvSpPr/>
            <p:nvPr/>
          </p:nvSpPr>
          <p:spPr>
            <a:xfrm>
              <a:off x="10516914" y="1227157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Triangle isocèle 49">
              <a:extLst>
                <a:ext uri="{FF2B5EF4-FFF2-40B4-BE49-F238E27FC236}">
                  <a16:creationId xmlns="" xmlns:a16="http://schemas.microsoft.com/office/drawing/2014/main" id="{D5C7FE21-0825-4B5F-97CE-829EFBDE9E6D}"/>
                </a:ext>
              </a:extLst>
            </p:cNvPr>
            <p:cNvSpPr/>
            <p:nvPr/>
          </p:nvSpPr>
          <p:spPr>
            <a:xfrm>
              <a:off x="10965418" y="1227157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="" xmlns:a16="http://schemas.microsoft.com/office/drawing/2014/main" id="{3E8EC98E-D813-434B-89DB-ECFB3C3D18CE}"/>
              </a:ext>
            </a:extLst>
          </p:cNvPr>
          <p:cNvGrpSpPr/>
          <p:nvPr/>
        </p:nvGrpSpPr>
        <p:grpSpPr>
          <a:xfrm rot="7206781">
            <a:off x="631184" y="2355531"/>
            <a:ext cx="380165" cy="452885"/>
            <a:chOff x="8181651" y="4719963"/>
            <a:chExt cx="935286" cy="1114194"/>
          </a:xfrm>
        </p:grpSpPr>
        <p:grpSp>
          <p:nvGrpSpPr>
            <p:cNvPr id="52" name="Groupe 51">
              <a:extLst>
                <a:ext uri="{FF2B5EF4-FFF2-40B4-BE49-F238E27FC236}">
                  <a16:creationId xmlns="" xmlns:a16="http://schemas.microsoft.com/office/drawing/2014/main" id="{3B42D859-CA12-4AB2-9714-AD4B7BC99BBA}"/>
                </a:ext>
              </a:extLst>
            </p:cNvPr>
            <p:cNvGrpSpPr/>
            <p:nvPr/>
          </p:nvGrpSpPr>
          <p:grpSpPr>
            <a:xfrm>
              <a:off x="8181651" y="4719963"/>
              <a:ext cx="905975" cy="391326"/>
              <a:chOff x="8200714" y="5561713"/>
              <a:chExt cx="905975" cy="391326"/>
            </a:xfrm>
          </p:grpSpPr>
          <p:sp>
            <p:nvSpPr>
              <p:cNvPr id="56" name="Triangle isocèle 55">
                <a:extLst>
                  <a:ext uri="{FF2B5EF4-FFF2-40B4-BE49-F238E27FC236}">
                    <a16:creationId xmlns="" xmlns:a16="http://schemas.microsoft.com/office/drawing/2014/main" id="{B8D9CB53-AB27-4C7A-88CD-C83E6A15A18E}"/>
                  </a:ext>
                </a:extLst>
              </p:cNvPr>
              <p:cNvSpPr/>
              <p:nvPr/>
            </p:nvSpPr>
            <p:spPr>
              <a:xfrm>
                <a:off x="8424966" y="5561713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7" name="Triangle isocèle 56">
                <a:extLst>
                  <a:ext uri="{FF2B5EF4-FFF2-40B4-BE49-F238E27FC236}">
                    <a16:creationId xmlns="" xmlns:a16="http://schemas.microsoft.com/office/drawing/2014/main" id="{88652FE2-CB53-4A7E-87C6-A1294186651C}"/>
                  </a:ext>
                </a:extLst>
              </p:cNvPr>
              <p:cNvSpPr/>
              <p:nvPr/>
            </p:nvSpPr>
            <p:spPr>
              <a:xfrm flipV="1">
                <a:off x="8200714" y="5561713"/>
                <a:ext cx="453117" cy="390618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8" name="Triangle isocèle 57">
                <a:extLst>
                  <a:ext uri="{FF2B5EF4-FFF2-40B4-BE49-F238E27FC236}">
                    <a16:creationId xmlns="" xmlns:a16="http://schemas.microsoft.com/office/drawing/2014/main" id="{677F2982-5355-40C2-AD66-5328446FF6BC}"/>
                  </a:ext>
                </a:extLst>
              </p:cNvPr>
              <p:cNvSpPr/>
              <p:nvPr/>
            </p:nvSpPr>
            <p:spPr>
              <a:xfrm flipV="1">
                <a:off x="8653572" y="5562421"/>
                <a:ext cx="453117" cy="390618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3" name="Triangle isocèle 52">
              <a:extLst>
                <a:ext uri="{FF2B5EF4-FFF2-40B4-BE49-F238E27FC236}">
                  <a16:creationId xmlns="" xmlns:a16="http://schemas.microsoft.com/office/drawing/2014/main" id="{AC42391C-F92F-4B1C-8728-DDBF2B2F1A43}"/>
                </a:ext>
              </a:extLst>
            </p:cNvPr>
            <p:cNvSpPr/>
            <p:nvPr/>
          </p:nvSpPr>
          <p:spPr>
            <a:xfrm rot="14400000">
              <a:off x="8582943" y="521808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Triangle isocèle 53">
              <a:extLst>
                <a:ext uri="{FF2B5EF4-FFF2-40B4-BE49-F238E27FC236}">
                  <a16:creationId xmlns="" xmlns:a16="http://schemas.microsoft.com/office/drawing/2014/main" id="{D40552C6-C4E7-4F96-AD5C-65EEF655AEED}"/>
                </a:ext>
              </a:extLst>
            </p:cNvPr>
            <p:cNvSpPr/>
            <p:nvPr/>
          </p:nvSpPr>
          <p:spPr>
            <a:xfrm rot="14400000" flipV="1">
              <a:off x="8695069" y="5412290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Triangle isocèle 54">
              <a:extLst>
                <a:ext uri="{FF2B5EF4-FFF2-40B4-BE49-F238E27FC236}">
                  <a16:creationId xmlns="" xmlns:a16="http://schemas.microsoft.com/office/drawing/2014/main" id="{AB93C8E8-3ABB-402A-90C3-AAB6032158A2}"/>
                </a:ext>
              </a:extLst>
            </p:cNvPr>
            <p:cNvSpPr/>
            <p:nvPr/>
          </p:nvSpPr>
          <p:spPr>
            <a:xfrm rot="14400000" flipV="1">
              <a:off x="8469253" y="5019750"/>
              <a:ext cx="453117" cy="39061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" name="Groupe 66"/>
          <p:cNvGrpSpPr/>
          <p:nvPr/>
        </p:nvGrpSpPr>
        <p:grpSpPr>
          <a:xfrm>
            <a:off x="582987" y="488873"/>
            <a:ext cx="376005" cy="321147"/>
            <a:chOff x="6695092" y="3839871"/>
            <a:chExt cx="1089917" cy="930904"/>
          </a:xfrm>
        </p:grpSpPr>
        <p:sp>
          <p:nvSpPr>
            <p:cNvPr id="61" name="Triangle isocèle 60">
              <a:extLst>
                <a:ext uri="{FF2B5EF4-FFF2-40B4-BE49-F238E27FC236}">
                  <a16:creationId xmlns="" xmlns:a16="http://schemas.microsoft.com/office/drawing/2014/main" id="{B2A40CB8-8FEF-40EC-B7C9-7F479DBD9864}"/>
                </a:ext>
              </a:extLst>
            </p:cNvPr>
            <p:cNvSpPr/>
            <p:nvPr/>
          </p:nvSpPr>
          <p:spPr>
            <a:xfrm>
              <a:off x="6977871" y="4305323"/>
              <a:ext cx="539924" cy="46545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Triangle isocèle 61">
              <a:extLst>
                <a:ext uri="{FF2B5EF4-FFF2-40B4-BE49-F238E27FC236}">
                  <a16:creationId xmlns="" xmlns:a16="http://schemas.microsoft.com/office/drawing/2014/main" id="{E5D736FD-8668-41DE-9F32-849EDD5596F3}"/>
                </a:ext>
              </a:extLst>
            </p:cNvPr>
            <p:cNvSpPr/>
            <p:nvPr/>
          </p:nvSpPr>
          <p:spPr>
            <a:xfrm flipV="1">
              <a:off x="6710658" y="4305323"/>
              <a:ext cx="539924" cy="46545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Triangle isocèle 62">
              <a:extLst>
                <a:ext uri="{FF2B5EF4-FFF2-40B4-BE49-F238E27FC236}">
                  <a16:creationId xmlns="" xmlns:a16="http://schemas.microsoft.com/office/drawing/2014/main" id="{5F4E73E1-CEF1-4A85-A628-CF51855425B3}"/>
                </a:ext>
              </a:extLst>
            </p:cNvPr>
            <p:cNvSpPr/>
            <p:nvPr/>
          </p:nvSpPr>
          <p:spPr>
            <a:xfrm flipV="1">
              <a:off x="7245085" y="4305323"/>
              <a:ext cx="539924" cy="46545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Triangle isocèle 63">
              <a:extLst>
                <a:ext uri="{FF2B5EF4-FFF2-40B4-BE49-F238E27FC236}">
                  <a16:creationId xmlns="" xmlns:a16="http://schemas.microsoft.com/office/drawing/2014/main" id="{E9619813-E865-425E-AA94-AC940C4104A6}"/>
                </a:ext>
              </a:extLst>
            </p:cNvPr>
            <p:cNvSpPr/>
            <p:nvPr/>
          </p:nvSpPr>
          <p:spPr>
            <a:xfrm flipV="1">
              <a:off x="6962306" y="3839871"/>
              <a:ext cx="539924" cy="46545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Triangle isocèle 64">
              <a:extLst>
                <a:ext uri="{FF2B5EF4-FFF2-40B4-BE49-F238E27FC236}">
                  <a16:creationId xmlns="" xmlns:a16="http://schemas.microsoft.com/office/drawing/2014/main" id="{7EA97D98-3358-4699-AAEF-01DB90770955}"/>
                </a:ext>
              </a:extLst>
            </p:cNvPr>
            <p:cNvSpPr/>
            <p:nvPr/>
          </p:nvSpPr>
          <p:spPr>
            <a:xfrm>
              <a:off x="6695092" y="3839871"/>
              <a:ext cx="539924" cy="46545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Triangle isocèle 65">
              <a:extLst>
                <a:ext uri="{FF2B5EF4-FFF2-40B4-BE49-F238E27FC236}">
                  <a16:creationId xmlns="" xmlns:a16="http://schemas.microsoft.com/office/drawing/2014/main" id="{B0B476D0-53CB-4432-8EC0-B44C63739159}"/>
                </a:ext>
              </a:extLst>
            </p:cNvPr>
            <p:cNvSpPr/>
            <p:nvPr/>
          </p:nvSpPr>
          <p:spPr>
            <a:xfrm>
              <a:off x="7229519" y="3839871"/>
              <a:ext cx="539924" cy="46545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3" name="Groupe 92">
            <a:extLst>
              <a:ext uri="{FF2B5EF4-FFF2-40B4-BE49-F238E27FC236}">
                <a16:creationId xmlns="" xmlns:a16="http://schemas.microsoft.com/office/drawing/2014/main" id="{2671AF99-D4DA-4641-85BD-C7EF980DF925}"/>
              </a:ext>
            </a:extLst>
          </p:cNvPr>
          <p:cNvGrpSpPr/>
          <p:nvPr/>
        </p:nvGrpSpPr>
        <p:grpSpPr>
          <a:xfrm>
            <a:off x="641707" y="4581365"/>
            <a:ext cx="374702" cy="319630"/>
            <a:chOff x="804706" y="147103"/>
            <a:chExt cx="1064748" cy="908258"/>
          </a:xfrm>
        </p:grpSpPr>
        <p:sp>
          <p:nvSpPr>
            <p:cNvPr id="94" name="Triangle isocèle 93">
              <a:extLst>
                <a:ext uri="{FF2B5EF4-FFF2-40B4-BE49-F238E27FC236}">
                  <a16:creationId xmlns="" xmlns:a16="http://schemas.microsoft.com/office/drawing/2014/main" id="{A46F10F2-1BE5-4D1C-9965-67F78844798F}"/>
                </a:ext>
              </a:extLst>
            </p:cNvPr>
            <p:cNvSpPr/>
            <p:nvPr/>
          </p:nvSpPr>
          <p:spPr>
            <a:xfrm flipV="1">
              <a:off x="1066946" y="601020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5" name="Triangle isocèle 94">
              <a:extLst>
                <a:ext uri="{FF2B5EF4-FFF2-40B4-BE49-F238E27FC236}">
                  <a16:creationId xmlns="" xmlns:a16="http://schemas.microsoft.com/office/drawing/2014/main" id="{9EB497ED-E5D8-450B-BAD0-06FFD40E580B}"/>
                </a:ext>
              </a:extLst>
            </p:cNvPr>
            <p:cNvSpPr/>
            <p:nvPr/>
          </p:nvSpPr>
          <p:spPr>
            <a:xfrm>
              <a:off x="80611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6" name="Triangle isocèle 95">
              <a:extLst>
                <a:ext uri="{FF2B5EF4-FFF2-40B4-BE49-F238E27FC236}">
                  <a16:creationId xmlns="" xmlns:a16="http://schemas.microsoft.com/office/drawing/2014/main" id="{937F771A-404C-4B8C-A181-6F03631BE6A0}"/>
                </a:ext>
              </a:extLst>
            </p:cNvPr>
            <p:cNvSpPr/>
            <p:nvPr/>
          </p:nvSpPr>
          <p:spPr>
            <a:xfrm>
              <a:off x="132778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7" name="Triangle isocèle 96">
              <a:extLst>
                <a:ext uri="{FF2B5EF4-FFF2-40B4-BE49-F238E27FC236}">
                  <a16:creationId xmlns="" xmlns:a16="http://schemas.microsoft.com/office/drawing/2014/main" id="{C0884ACF-6E3C-4AE2-B6BA-70DC319E6492}"/>
                </a:ext>
              </a:extLst>
            </p:cNvPr>
            <p:cNvSpPr/>
            <p:nvPr/>
          </p:nvSpPr>
          <p:spPr>
            <a:xfrm>
              <a:off x="1073562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8" name="Triangle isocèle 97">
              <a:extLst>
                <a:ext uri="{FF2B5EF4-FFF2-40B4-BE49-F238E27FC236}">
                  <a16:creationId xmlns="" xmlns:a16="http://schemas.microsoft.com/office/drawing/2014/main" id="{AC87D7DB-A09D-41C3-A0C9-300A36E21945}"/>
                </a:ext>
              </a:extLst>
            </p:cNvPr>
            <p:cNvSpPr/>
            <p:nvPr/>
          </p:nvSpPr>
          <p:spPr>
            <a:xfrm flipV="1">
              <a:off x="804706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9" name="Triangle isocèle 98">
              <a:extLst>
                <a:ext uri="{FF2B5EF4-FFF2-40B4-BE49-F238E27FC236}">
                  <a16:creationId xmlns="" xmlns:a16="http://schemas.microsoft.com/office/drawing/2014/main" id="{67076C51-A549-410D-B3C8-5E5A176451A5}"/>
                </a:ext>
              </a:extLst>
            </p:cNvPr>
            <p:cNvSpPr/>
            <p:nvPr/>
          </p:nvSpPr>
          <p:spPr>
            <a:xfrm flipV="1">
              <a:off x="1342418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0" name="Groupe 99"/>
          <p:cNvGrpSpPr/>
          <p:nvPr/>
        </p:nvGrpSpPr>
        <p:grpSpPr>
          <a:xfrm>
            <a:off x="599464" y="3986581"/>
            <a:ext cx="473003" cy="418394"/>
            <a:chOff x="402047" y="349109"/>
            <a:chExt cx="1377481" cy="1218448"/>
          </a:xfrm>
        </p:grpSpPr>
        <p:sp>
          <p:nvSpPr>
            <p:cNvPr id="101" name="Triangle isocèle 100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rot="7200000" flipV="1">
              <a:off x="1158422" y="611346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2" name="Triangle isocèle 101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 rot="7200000">
              <a:off x="1288840" y="385456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3" name="Triangle isocèle 102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 rot="7200000">
              <a:off x="1028005" y="837235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04" name="Groupe 103"/>
            <p:cNvGrpSpPr/>
            <p:nvPr/>
          </p:nvGrpSpPr>
          <p:grpSpPr>
            <a:xfrm>
              <a:off x="402047" y="574849"/>
              <a:ext cx="723197" cy="992708"/>
              <a:chOff x="5895541" y="4323346"/>
              <a:chExt cx="723197" cy="992708"/>
            </a:xfrm>
          </p:grpSpPr>
          <p:sp>
            <p:nvSpPr>
              <p:cNvPr id="105" name="Triangle isocèle 104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rot="7200000">
                <a:off x="5993622" y="4592529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6" name="Triangle isocèle 105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 rot="7200000" flipV="1">
                <a:off x="6128050" y="4359693"/>
                <a:ext cx="527036" cy="454341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7" name="Triangle isocèle 106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 rot="7200000" flipV="1">
                <a:off x="5859194" y="4825365"/>
                <a:ext cx="527036" cy="454341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108" name="Groupe 107">
            <a:extLst>
              <a:ext uri="{FF2B5EF4-FFF2-40B4-BE49-F238E27FC236}">
                <a16:creationId xmlns="" xmlns:a16="http://schemas.microsoft.com/office/drawing/2014/main" id="{3BF16435-937C-4983-A4C0-513058379B32}"/>
              </a:ext>
            </a:extLst>
          </p:cNvPr>
          <p:cNvGrpSpPr/>
          <p:nvPr/>
        </p:nvGrpSpPr>
        <p:grpSpPr>
          <a:xfrm>
            <a:off x="609020" y="52811"/>
            <a:ext cx="387473" cy="167365"/>
            <a:chOff x="9600779" y="247523"/>
            <a:chExt cx="905975" cy="391326"/>
          </a:xfrm>
        </p:grpSpPr>
        <p:sp>
          <p:nvSpPr>
            <p:cNvPr id="109" name="Triangle isocèle 108">
              <a:extLst>
                <a:ext uri="{FF2B5EF4-FFF2-40B4-BE49-F238E27FC236}">
                  <a16:creationId xmlns="" xmlns:a16="http://schemas.microsoft.com/office/drawing/2014/main" id="{D0203A42-BA69-4E10-8EA3-78B6064AC574}"/>
                </a:ext>
              </a:extLst>
            </p:cNvPr>
            <p:cNvSpPr/>
            <p:nvPr/>
          </p:nvSpPr>
          <p:spPr>
            <a:xfrm flipV="1">
              <a:off x="9825031" y="247523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0" name="Triangle isocèle 109">
              <a:extLst>
                <a:ext uri="{FF2B5EF4-FFF2-40B4-BE49-F238E27FC236}">
                  <a16:creationId xmlns="" xmlns:a16="http://schemas.microsoft.com/office/drawing/2014/main" id="{C5AA4281-AD6C-4FC2-AB5B-DFCA2191B2A3}"/>
                </a:ext>
              </a:extLst>
            </p:cNvPr>
            <p:cNvSpPr/>
            <p:nvPr/>
          </p:nvSpPr>
          <p:spPr>
            <a:xfrm>
              <a:off x="9600779" y="247523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1" name="Triangle isocèle 110">
              <a:extLst>
                <a:ext uri="{FF2B5EF4-FFF2-40B4-BE49-F238E27FC236}">
                  <a16:creationId xmlns="" xmlns:a16="http://schemas.microsoft.com/office/drawing/2014/main" id="{2E8852C4-5084-49FD-B559-F50206CC18D6}"/>
                </a:ext>
              </a:extLst>
            </p:cNvPr>
            <p:cNvSpPr/>
            <p:nvPr/>
          </p:nvSpPr>
          <p:spPr>
            <a:xfrm>
              <a:off x="10053637" y="248231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9305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342580" y="245337"/>
            <a:ext cx="1429070" cy="617269"/>
            <a:chOff x="456774" y="318643"/>
            <a:chExt cx="2631714" cy="1136736"/>
          </a:xfrm>
        </p:grpSpPr>
        <p:sp>
          <p:nvSpPr>
            <p:cNvPr id="5" name="Triangle isocèle 4">
              <a:extLst>
                <a:ext uri="{FF2B5EF4-FFF2-40B4-BE49-F238E27FC236}">
                  <a16:creationId xmlns="" xmlns:a16="http://schemas.microsoft.com/office/drawing/2014/main" id="{D9FB222E-C43B-40CB-840B-9562A99EC300}"/>
                </a:ext>
              </a:extLst>
            </p:cNvPr>
            <p:cNvSpPr/>
            <p:nvPr/>
          </p:nvSpPr>
          <p:spPr>
            <a:xfrm flipV="1">
              <a:off x="1108194" y="318643"/>
              <a:ext cx="1316229" cy="113467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Triangle isocèle 5">
              <a:extLst>
                <a:ext uri="{FF2B5EF4-FFF2-40B4-BE49-F238E27FC236}">
                  <a16:creationId xmlns="" xmlns:a16="http://schemas.microsoft.com/office/drawing/2014/main" id="{7AF77920-56CA-4234-AD6F-86C739FA13E7}"/>
                </a:ext>
              </a:extLst>
            </p:cNvPr>
            <p:cNvSpPr/>
            <p:nvPr/>
          </p:nvSpPr>
          <p:spPr>
            <a:xfrm>
              <a:off x="456774" y="318643"/>
              <a:ext cx="1316229" cy="113467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Triangle isocèle 6">
              <a:extLst>
                <a:ext uri="{FF2B5EF4-FFF2-40B4-BE49-F238E27FC236}">
                  <a16:creationId xmlns="" xmlns:a16="http://schemas.microsoft.com/office/drawing/2014/main" id="{D159FCD9-C2C3-4490-8734-A2CCD424868F}"/>
                </a:ext>
              </a:extLst>
            </p:cNvPr>
            <p:cNvSpPr/>
            <p:nvPr/>
          </p:nvSpPr>
          <p:spPr>
            <a:xfrm>
              <a:off x="1772259" y="320700"/>
              <a:ext cx="1316229" cy="113467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2081555" y="22935"/>
            <a:ext cx="1016423" cy="1347371"/>
            <a:chOff x="2775404" y="30578"/>
            <a:chExt cx="1355231" cy="1796495"/>
          </a:xfrm>
        </p:grpSpPr>
        <p:sp>
          <p:nvSpPr>
            <p:cNvPr id="60" name="Triangle isocèle 59">
              <a:extLst>
                <a:ext uri="{FF2B5EF4-FFF2-40B4-BE49-F238E27FC236}">
                  <a16:creationId xmlns="" xmlns:a16="http://schemas.microsoft.com/office/drawing/2014/main" id="{6A4BCC16-0BD3-4D1A-90B9-93551B710443}"/>
                </a:ext>
              </a:extLst>
            </p:cNvPr>
            <p:cNvSpPr/>
            <p:nvPr/>
          </p:nvSpPr>
          <p:spPr>
            <a:xfrm rot="3600000" flipV="1">
              <a:off x="2964800" y="495352"/>
              <a:ext cx="956824" cy="86899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Triangle isocèle 60">
              <a:extLst>
                <a:ext uri="{FF2B5EF4-FFF2-40B4-BE49-F238E27FC236}">
                  <a16:creationId xmlns="" xmlns:a16="http://schemas.microsoft.com/office/drawing/2014/main" id="{B2064C33-951E-4DF4-9421-D52E3C8DB1A5}"/>
                </a:ext>
              </a:extLst>
            </p:cNvPr>
            <p:cNvSpPr/>
            <p:nvPr/>
          </p:nvSpPr>
          <p:spPr>
            <a:xfrm rot="3600000">
              <a:off x="2731491" y="74491"/>
              <a:ext cx="956824" cy="86899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Triangle isocèle 61">
              <a:extLst>
                <a:ext uri="{FF2B5EF4-FFF2-40B4-BE49-F238E27FC236}">
                  <a16:creationId xmlns="" xmlns:a16="http://schemas.microsoft.com/office/drawing/2014/main" id="{6C423A22-BE78-4492-88AA-408BB760E5A3}"/>
                </a:ext>
              </a:extLst>
            </p:cNvPr>
            <p:cNvSpPr/>
            <p:nvPr/>
          </p:nvSpPr>
          <p:spPr>
            <a:xfrm rot="3600000">
              <a:off x="3217724" y="914162"/>
              <a:ext cx="956824" cy="86899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450838" y="177741"/>
            <a:ext cx="996476" cy="1363165"/>
            <a:chOff x="7002010" y="299869"/>
            <a:chExt cx="1794202" cy="2454444"/>
          </a:xfrm>
        </p:grpSpPr>
        <p:sp>
          <p:nvSpPr>
            <p:cNvPr id="64" name="Triangle isocèle 63">
              <a:extLst>
                <a:ext uri="{FF2B5EF4-FFF2-40B4-BE49-F238E27FC236}">
                  <a16:creationId xmlns="" xmlns:a16="http://schemas.microsoft.com/office/drawing/2014/main" id="{DC325692-D8DE-4B65-8B2A-BF2E8120EA91}"/>
                </a:ext>
              </a:extLst>
            </p:cNvPr>
            <p:cNvSpPr/>
            <p:nvPr/>
          </p:nvSpPr>
          <p:spPr>
            <a:xfrm rot="7200000" flipV="1">
              <a:off x="7245048" y="954790"/>
              <a:ext cx="1316229" cy="113467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Triangle isocèle 64">
              <a:extLst>
                <a:ext uri="{FF2B5EF4-FFF2-40B4-BE49-F238E27FC236}">
                  <a16:creationId xmlns="" xmlns:a16="http://schemas.microsoft.com/office/drawing/2014/main" id="{2BD3B5FD-952B-4CF0-94FD-1C7346791C50}"/>
                </a:ext>
              </a:extLst>
            </p:cNvPr>
            <p:cNvSpPr/>
            <p:nvPr/>
          </p:nvSpPr>
          <p:spPr>
            <a:xfrm rot="7200000">
              <a:off x="7570758" y="390644"/>
              <a:ext cx="1316229" cy="113467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Triangle isocèle 65">
              <a:extLst>
                <a:ext uri="{FF2B5EF4-FFF2-40B4-BE49-F238E27FC236}">
                  <a16:creationId xmlns="" xmlns:a16="http://schemas.microsoft.com/office/drawing/2014/main" id="{BD855F9E-DA3E-4690-BE42-9291CAE2815D}"/>
                </a:ext>
              </a:extLst>
            </p:cNvPr>
            <p:cNvSpPr/>
            <p:nvPr/>
          </p:nvSpPr>
          <p:spPr>
            <a:xfrm rot="7200000">
              <a:off x="6911235" y="1528859"/>
              <a:ext cx="1316229" cy="113467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4730794" y="162909"/>
            <a:ext cx="1475737" cy="637426"/>
            <a:chOff x="9407734" y="318643"/>
            <a:chExt cx="2631714" cy="1136736"/>
          </a:xfrm>
        </p:grpSpPr>
        <p:sp>
          <p:nvSpPr>
            <p:cNvPr id="68" name="Triangle isocèle 67">
              <a:extLst>
                <a:ext uri="{FF2B5EF4-FFF2-40B4-BE49-F238E27FC236}">
                  <a16:creationId xmlns="" xmlns:a16="http://schemas.microsoft.com/office/drawing/2014/main" id="{B003CEF2-2C96-4E97-815E-FDEC71BED145}"/>
                </a:ext>
              </a:extLst>
            </p:cNvPr>
            <p:cNvSpPr/>
            <p:nvPr/>
          </p:nvSpPr>
          <p:spPr>
            <a:xfrm rot="10800000" flipV="1">
              <a:off x="10071799" y="320700"/>
              <a:ext cx="1316229" cy="113467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Triangle isocèle 68">
              <a:extLst>
                <a:ext uri="{FF2B5EF4-FFF2-40B4-BE49-F238E27FC236}">
                  <a16:creationId xmlns="" xmlns:a16="http://schemas.microsoft.com/office/drawing/2014/main" id="{0DF36B9E-016D-417F-8FAA-F11B552479E4}"/>
                </a:ext>
              </a:extLst>
            </p:cNvPr>
            <p:cNvSpPr/>
            <p:nvPr/>
          </p:nvSpPr>
          <p:spPr>
            <a:xfrm rot="10800000">
              <a:off x="10723219" y="320700"/>
              <a:ext cx="1316229" cy="113467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0" name="Triangle isocèle 69">
              <a:extLst>
                <a:ext uri="{FF2B5EF4-FFF2-40B4-BE49-F238E27FC236}">
                  <a16:creationId xmlns="" xmlns:a16="http://schemas.microsoft.com/office/drawing/2014/main" id="{E8FD5219-EACF-4405-8DB9-4B2D7EF4EE47}"/>
                </a:ext>
              </a:extLst>
            </p:cNvPr>
            <p:cNvSpPr/>
            <p:nvPr/>
          </p:nvSpPr>
          <p:spPr>
            <a:xfrm rot="10800000">
              <a:off x="9407734" y="318643"/>
              <a:ext cx="1316229" cy="113467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6334311" y="229583"/>
            <a:ext cx="926836" cy="1271486"/>
            <a:chOff x="3884671" y="3641480"/>
            <a:chExt cx="1790640" cy="2456501"/>
          </a:xfrm>
        </p:grpSpPr>
        <p:sp>
          <p:nvSpPr>
            <p:cNvPr id="76" name="Triangle isocèle 75">
              <a:extLst>
                <a:ext uri="{FF2B5EF4-FFF2-40B4-BE49-F238E27FC236}">
                  <a16:creationId xmlns="" xmlns:a16="http://schemas.microsoft.com/office/drawing/2014/main" id="{3DD02DD1-65E9-4121-9F0C-B28D26675E69}"/>
                </a:ext>
              </a:extLst>
            </p:cNvPr>
            <p:cNvSpPr/>
            <p:nvPr/>
          </p:nvSpPr>
          <p:spPr>
            <a:xfrm rot="14400000" flipV="1">
              <a:off x="4124147" y="4308381"/>
              <a:ext cx="1316229" cy="113467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7" name="Triangle isocèle 76">
              <a:extLst>
                <a:ext uri="{FF2B5EF4-FFF2-40B4-BE49-F238E27FC236}">
                  <a16:creationId xmlns="" xmlns:a16="http://schemas.microsoft.com/office/drawing/2014/main" id="{59908B78-5BD1-476A-8418-A2BBDDDB3F05}"/>
                </a:ext>
              </a:extLst>
            </p:cNvPr>
            <p:cNvSpPr/>
            <p:nvPr/>
          </p:nvSpPr>
          <p:spPr>
            <a:xfrm rot="14400000">
              <a:off x="4449857" y="4872527"/>
              <a:ext cx="1316229" cy="113467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8" name="Triangle isocèle 77">
              <a:extLst>
                <a:ext uri="{FF2B5EF4-FFF2-40B4-BE49-F238E27FC236}">
                  <a16:creationId xmlns="" xmlns:a16="http://schemas.microsoft.com/office/drawing/2014/main" id="{E0D0F4C5-5A1F-4753-B543-7F6054E7F411}"/>
                </a:ext>
              </a:extLst>
            </p:cNvPr>
            <p:cNvSpPr/>
            <p:nvPr/>
          </p:nvSpPr>
          <p:spPr>
            <a:xfrm rot="14400000">
              <a:off x="3793896" y="3732255"/>
              <a:ext cx="1316229" cy="113467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7673476" y="-31107"/>
            <a:ext cx="889766" cy="1217187"/>
            <a:chOff x="7209718" y="3637841"/>
            <a:chExt cx="1794202" cy="2454444"/>
          </a:xfrm>
        </p:grpSpPr>
        <p:sp>
          <p:nvSpPr>
            <p:cNvPr id="80" name="Triangle isocèle 79">
              <a:extLst>
                <a:ext uri="{FF2B5EF4-FFF2-40B4-BE49-F238E27FC236}">
                  <a16:creationId xmlns="" xmlns:a16="http://schemas.microsoft.com/office/drawing/2014/main" id="{0DC2E1CE-F897-470C-9155-458487305DD2}"/>
                </a:ext>
              </a:extLst>
            </p:cNvPr>
            <p:cNvSpPr/>
            <p:nvPr/>
          </p:nvSpPr>
          <p:spPr>
            <a:xfrm rot="18000000" flipV="1">
              <a:off x="7444653" y="4302684"/>
              <a:ext cx="1316229" cy="113467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1" name="Triangle isocèle 80">
              <a:extLst>
                <a:ext uri="{FF2B5EF4-FFF2-40B4-BE49-F238E27FC236}">
                  <a16:creationId xmlns="" xmlns:a16="http://schemas.microsoft.com/office/drawing/2014/main" id="{9F44FE7C-3BA9-4E87-8F5C-53F53EFF2DC5}"/>
                </a:ext>
              </a:extLst>
            </p:cNvPr>
            <p:cNvSpPr/>
            <p:nvPr/>
          </p:nvSpPr>
          <p:spPr>
            <a:xfrm rot="18000000">
              <a:off x="7118943" y="4866831"/>
              <a:ext cx="1316229" cy="113467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2" name="Triangle isocèle 81">
              <a:extLst>
                <a:ext uri="{FF2B5EF4-FFF2-40B4-BE49-F238E27FC236}">
                  <a16:creationId xmlns="" xmlns:a16="http://schemas.microsoft.com/office/drawing/2014/main" id="{B91F8823-B388-42B3-9488-28D8E6A22374}"/>
                </a:ext>
              </a:extLst>
            </p:cNvPr>
            <p:cNvSpPr/>
            <p:nvPr/>
          </p:nvSpPr>
          <p:spPr>
            <a:xfrm rot="18000000">
              <a:off x="7778466" y="3728616"/>
              <a:ext cx="1316229" cy="113467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6" name="Triangle isocèle 85">
            <a:extLst>
              <a:ext uri="{FF2B5EF4-FFF2-40B4-BE49-F238E27FC236}">
                <a16:creationId xmlns="" xmlns:a16="http://schemas.microsoft.com/office/drawing/2014/main" id="{D9FB222E-C43B-40CB-840B-9562A99EC300}"/>
              </a:ext>
            </a:extLst>
          </p:cNvPr>
          <p:cNvSpPr/>
          <p:nvPr/>
        </p:nvSpPr>
        <p:spPr>
          <a:xfrm>
            <a:off x="696316" y="2722949"/>
            <a:ext cx="714737" cy="616152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Triangle isocèle 86">
            <a:extLst>
              <a:ext uri="{FF2B5EF4-FFF2-40B4-BE49-F238E27FC236}">
                <a16:creationId xmlns="" xmlns:a16="http://schemas.microsoft.com/office/drawing/2014/main" id="{7AF77920-56CA-4234-AD6F-86C739FA13E7}"/>
              </a:ext>
            </a:extLst>
          </p:cNvPr>
          <p:cNvSpPr/>
          <p:nvPr/>
        </p:nvSpPr>
        <p:spPr>
          <a:xfrm flipV="1">
            <a:off x="342583" y="2722949"/>
            <a:ext cx="714737" cy="61615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Triangle isocèle 87">
            <a:extLst>
              <a:ext uri="{FF2B5EF4-FFF2-40B4-BE49-F238E27FC236}">
                <a16:creationId xmlns="" xmlns:a16="http://schemas.microsoft.com/office/drawing/2014/main" id="{D159FCD9-C2C3-4490-8734-A2CCD424868F}"/>
              </a:ext>
            </a:extLst>
          </p:cNvPr>
          <p:cNvSpPr/>
          <p:nvPr/>
        </p:nvSpPr>
        <p:spPr>
          <a:xfrm flipV="1">
            <a:off x="1056916" y="2721833"/>
            <a:ext cx="714737" cy="61615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/>
          <p:cNvGrpSpPr/>
          <p:nvPr/>
        </p:nvGrpSpPr>
        <p:grpSpPr>
          <a:xfrm>
            <a:off x="2081555" y="2507499"/>
            <a:ext cx="1016423" cy="1351409"/>
            <a:chOff x="2775404" y="3343332"/>
            <a:chExt cx="1355231" cy="1801878"/>
          </a:xfrm>
        </p:grpSpPr>
        <p:sp>
          <p:nvSpPr>
            <p:cNvPr id="90" name="Triangle isocèle 89">
              <a:extLst>
                <a:ext uri="{FF2B5EF4-FFF2-40B4-BE49-F238E27FC236}">
                  <a16:creationId xmlns="" xmlns:a16="http://schemas.microsoft.com/office/drawing/2014/main" id="{6A4BCC16-0BD3-4D1A-90B9-93551B710443}"/>
                </a:ext>
              </a:extLst>
            </p:cNvPr>
            <p:cNvSpPr/>
            <p:nvPr/>
          </p:nvSpPr>
          <p:spPr>
            <a:xfrm rot="18000000">
              <a:off x="2964800" y="3806058"/>
              <a:ext cx="956824" cy="86899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1" name="Triangle isocèle 90">
              <a:extLst>
                <a:ext uri="{FF2B5EF4-FFF2-40B4-BE49-F238E27FC236}">
                  <a16:creationId xmlns="" xmlns:a16="http://schemas.microsoft.com/office/drawing/2014/main" id="{B2064C33-951E-4DF4-9421-D52E3C8DB1A5}"/>
                </a:ext>
              </a:extLst>
            </p:cNvPr>
            <p:cNvSpPr/>
            <p:nvPr/>
          </p:nvSpPr>
          <p:spPr>
            <a:xfrm rot="18000000" flipV="1">
              <a:off x="2731492" y="4232298"/>
              <a:ext cx="956824" cy="86899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2" name="Triangle isocèle 91">
              <a:extLst>
                <a:ext uri="{FF2B5EF4-FFF2-40B4-BE49-F238E27FC236}">
                  <a16:creationId xmlns="" xmlns:a16="http://schemas.microsoft.com/office/drawing/2014/main" id="{6C423A22-BE78-4492-88AA-408BB760E5A3}"/>
                </a:ext>
              </a:extLst>
            </p:cNvPr>
            <p:cNvSpPr/>
            <p:nvPr/>
          </p:nvSpPr>
          <p:spPr>
            <a:xfrm rot="18000000" flipV="1">
              <a:off x="3217724" y="3387244"/>
              <a:ext cx="956824" cy="86899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4" name="Triangle isocèle 93">
            <a:extLst>
              <a:ext uri="{FF2B5EF4-FFF2-40B4-BE49-F238E27FC236}">
                <a16:creationId xmlns="" xmlns:a16="http://schemas.microsoft.com/office/drawing/2014/main" id="{DC325692-D8DE-4B65-8B2A-BF2E8120EA91}"/>
              </a:ext>
            </a:extLst>
          </p:cNvPr>
          <p:cNvSpPr/>
          <p:nvPr/>
        </p:nvSpPr>
        <p:spPr>
          <a:xfrm rot="14400000">
            <a:off x="3585816" y="3023486"/>
            <a:ext cx="731016" cy="630185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Triangle isocèle 94">
            <a:extLst>
              <a:ext uri="{FF2B5EF4-FFF2-40B4-BE49-F238E27FC236}">
                <a16:creationId xmlns="" xmlns:a16="http://schemas.microsoft.com/office/drawing/2014/main" id="{2BD3B5FD-952B-4CF0-94FD-1C7346791C50}"/>
              </a:ext>
            </a:extLst>
          </p:cNvPr>
          <p:cNvSpPr/>
          <p:nvPr/>
        </p:nvSpPr>
        <p:spPr>
          <a:xfrm rot="14400000" flipV="1">
            <a:off x="3766712" y="3336805"/>
            <a:ext cx="731016" cy="630185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Triangle isocèle 95">
            <a:extLst>
              <a:ext uri="{FF2B5EF4-FFF2-40B4-BE49-F238E27FC236}">
                <a16:creationId xmlns="" xmlns:a16="http://schemas.microsoft.com/office/drawing/2014/main" id="{BD855F9E-DA3E-4690-BE42-9291CAE2815D}"/>
              </a:ext>
            </a:extLst>
          </p:cNvPr>
          <p:cNvSpPr/>
          <p:nvPr/>
        </p:nvSpPr>
        <p:spPr>
          <a:xfrm rot="14400000" flipV="1">
            <a:off x="3400421" y="2704652"/>
            <a:ext cx="731016" cy="630185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Triangle isocèle 97">
            <a:extLst>
              <a:ext uri="{FF2B5EF4-FFF2-40B4-BE49-F238E27FC236}">
                <a16:creationId xmlns="" xmlns:a16="http://schemas.microsoft.com/office/drawing/2014/main" id="{B003CEF2-2C96-4E97-815E-FDEC71BED145}"/>
              </a:ext>
            </a:extLst>
          </p:cNvPr>
          <p:cNvSpPr/>
          <p:nvPr/>
        </p:nvSpPr>
        <p:spPr>
          <a:xfrm rot="10800000">
            <a:off x="5103169" y="2639406"/>
            <a:ext cx="738077" cy="63627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Triangle isocèle 98">
            <a:extLst>
              <a:ext uri="{FF2B5EF4-FFF2-40B4-BE49-F238E27FC236}">
                <a16:creationId xmlns="" xmlns:a16="http://schemas.microsoft.com/office/drawing/2014/main" id="{0DF36B9E-016D-417F-8FAA-F11B552479E4}"/>
              </a:ext>
            </a:extLst>
          </p:cNvPr>
          <p:cNvSpPr/>
          <p:nvPr/>
        </p:nvSpPr>
        <p:spPr>
          <a:xfrm rot="10800000" flipV="1">
            <a:off x="5468454" y="2639406"/>
            <a:ext cx="738077" cy="636272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Triangle isocèle 99">
            <a:extLst>
              <a:ext uri="{FF2B5EF4-FFF2-40B4-BE49-F238E27FC236}">
                <a16:creationId xmlns="" xmlns:a16="http://schemas.microsoft.com/office/drawing/2014/main" id="{E8FD5219-EACF-4405-8DB9-4B2D7EF4EE47}"/>
              </a:ext>
            </a:extLst>
          </p:cNvPr>
          <p:cNvSpPr/>
          <p:nvPr/>
        </p:nvSpPr>
        <p:spPr>
          <a:xfrm rot="10800000" flipV="1">
            <a:off x="4730794" y="2640563"/>
            <a:ext cx="738077" cy="636272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Triangle isocèle 101">
            <a:extLst>
              <a:ext uri="{FF2B5EF4-FFF2-40B4-BE49-F238E27FC236}">
                <a16:creationId xmlns="" xmlns:a16="http://schemas.microsoft.com/office/drawing/2014/main" id="{3DD02DD1-65E9-4121-9F0C-B28D26675E69}"/>
              </a:ext>
            </a:extLst>
          </p:cNvPr>
          <p:cNvSpPr/>
          <p:nvPr/>
        </p:nvSpPr>
        <p:spPr>
          <a:xfrm rot="7200000">
            <a:off x="6458263" y="3045071"/>
            <a:ext cx="681281" cy="587310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3" name="Triangle isocèle 102">
            <a:extLst>
              <a:ext uri="{FF2B5EF4-FFF2-40B4-BE49-F238E27FC236}">
                <a16:creationId xmlns="" xmlns:a16="http://schemas.microsoft.com/office/drawing/2014/main" id="{59908B78-5BD1-476A-8418-A2BBDDDB3F05}"/>
              </a:ext>
            </a:extLst>
          </p:cNvPr>
          <p:cNvSpPr/>
          <p:nvPr/>
        </p:nvSpPr>
        <p:spPr>
          <a:xfrm rot="7200000" flipV="1">
            <a:off x="6626852" y="2753069"/>
            <a:ext cx="681281" cy="58731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" name="Triangle isocèle 103">
            <a:extLst>
              <a:ext uri="{FF2B5EF4-FFF2-40B4-BE49-F238E27FC236}">
                <a16:creationId xmlns="" xmlns:a16="http://schemas.microsoft.com/office/drawing/2014/main" id="{E0D0F4C5-5A1F-4753-B543-7F6054E7F411}"/>
              </a:ext>
            </a:extLst>
          </p:cNvPr>
          <p:cNvSpPr/>
          <p:nvPr/>
        </p:nvSpPr>
        <p:spPr>
          <a:xfrm rot="7200000" flipV="1">
            <a:off x="6287326" y="3343274"/>
            <a:ext cx="681281" cy="58731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Triangle isocèle 105">
            <a:extLst>
              <a:ext uri="{FF2B5EF4-FFF2-40B4-BE49-F238E27FC236}">
                <a16:creationId xmlns="" xmlns:a16="http://schemas.microsoft.com/office/drawing/2014/main" id="{0DC2E1CE-F897-470C-9155-458487305DD2}"/>
              </a:ext>
            </a:extLst>
          </p:cNvPr>
          <p:cNvSpPr/>
          <p:nvPr/>
        </p:nvSpPr>
        <p:spPr>
          <a:xfrm rot="3600000">
            <a:off x="7789986" y="2770178"/>
            <a:ext cx="652733" cy="56270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" name="Triangle isocèle 106">
            <a:extLst>
              <a:ext uri="{FF2B5EF4-FFF2-40B4-BE49-F238E27FC236}">
                <a16:creationId xmlns="" xmlns:a16="http://schemas.microsoft.com/office/drawing/2014/main" id="{9F44FE7C-3BA9-4E87-8F5C-53F53EFF2DC5}"/>
              </a:ext>
            </a:extLst>
          </p:cNvPr>
          <p:cNvSpPr/>
          <p:nvPr/>
        </p:nvSpPr>
        <p:spPr>
          <a:xfrm rot="3600000" flipV="1">
            <a:off x="7628462" y="2490411"/>
            <a:ext cx="652733" cy="562700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Triangle isocèle 107">
            <a:extLst>
              <a:ext uri="{FF2B5EF4-FFF2-40B4-BE49-F238E27FC236}">
                <a16:creationId xmlns="" xmlns:a16="http://schemas.microsoft.com/office/drawing/2014/main" id="{B91F8823-B388-42B3-9488-28D8E6A22374}"/>
              </a:ext>
            </a:extLst>
          </p:cNvPr>
          <p:cNvSpPr/>
          <p:nvPr/>
        </p:nvSpPr>
        <p:spPr>
          <a:xfrm rot="3600000" flipV="1">
            <a:off x="7955527" y="3054865"/>
            <a:ext cx="652733" cy="562700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5235875" y="4371714"/>
            <a:ext cx="3845191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Pièce </a:t>
            </a:r>
            <a:r>
              <a:rPr lang="fr-FR" dirty="0" smtClean="0"/>
              <a:t>1,2,3,4 - </a:t>
            </a:r>
            <a:r>
              <a:rPr lang="en-US" b="1" dirty="0" smtClean="0"/>
              <a:t>Trapezoid : </a:t>
            </a:r>
            <a:r>
              <a:rPr lang="fr-FR" dirty="0" smtClean="0"/>
              <a:t>3 </a:t>
            </a:r>
            <a:r>
              <a:rPr lang="fr-FR" dirty="0"/>
              <a:t>triangles – 4 occurrences</a:t>
            </a:r>
          </a:p>
        </p:txBody>
      </p:sp>
      <p:sp>
        <p:nvSpPr>
          <p:cNvPr id="14" name="Multiplier 13"/>
          <p:cNvSpPr/>
          <p:nvPr/>
        </p:nvSpPr>
        <p:spPr>
          <a:xfrm flipV="1">
            <a:off x="5258410" y="2652511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Multiplier 108"/>
          <p:cNvSpPr/>
          <p:nvPr/>
        </p:nvSpPr>
        <p:spPr>
          <a:xfrm flipV="1">
            <a:off x="843523" y="2896899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Multiplier 109"/>
          <p:cNvSpPr/>
          <p:nvPr/>
        </p:nvSpPr>
        <p:spPr>
          <a:xfrm flipV="1">
            <a:off x="2429353" y="3014322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Multiplier 110"/>
          <p:cNvSpPr/>
          <p:nvPr/>
        </p:nvSpPr>
        <p:spPr>
          <a:xfrm flipV="1">
            <a:off x="3793970" y="3072825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Multiplier 111"/>
          <p:cNvSpPr/>
          <p:nvPr/>
        </p:nvSpPr>
        <p:spPr>
          <a:xfrm flipV="1">
            <a:off x="6517206" y="3080110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Multiplier 112"/>
          <p:cNvSpPr/>
          <p:nvPr/>
        </p:nvSpPr>
        <p:spPr>
          <a:xfrm flipV="1">
            <a:off x="7835248" y="2485304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Multiplier 119"/>
          <p:cNvSpPr/>
          <p:nvPr/>
        </p:nvSpPr>
        <p:spPr>
          <a:xfrm>
            <a:off x="568645" y="613942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1" name="Multiplier 120"/>
          <p:cNvSpPr/>
          <p:nvPr/>
        </p:nvSpPr>
        <p:spPr>
          <a:xfrm>
            <a:off x="2172918" y="389854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2" name="Multiplier 121"/>
          <p:cNvSpPr/>
          <p:nvPr/>
        </p:nvSpPr>
        <p:spPr>
          <a:xfrm>
            <a:off x="3921043" y="383098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3" name="Multiplier 122"/>
          <p:cNvSpPr/>
          <p:nvPr/>
        </p:nvSpPr>
        <p:spPr>
          <a:xfrm>
            <a:off x="4933927" y="311950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4" name="Multiplier 123"/>
          <p:cNvSpPr/>
          <p:nvPr/>
        </p:nvSpPr>
        <p:spPr>
          <a:xfrm>
            <a:off x="6627970" y="414205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5" name="Multiplier 124"/>
          <p:cNvSpPr/>
          <p:nvPr/>
        </p:nvSpPr>
        <p:spPr>
          <a:xfrm>
            <a:off x="7942905" y="471082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6" name="ZoneTexte 125"/>
          <p:cNvSpPr txBox="1"/>
          <p:nvPr/>
        </p:nvSpPr>
        <p:spPr>
          <a:xfrm>
            <a:off x="3924634" y="4367011"/>
            <a:ext cx="12682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Summit </a:t>
            </a:r>
            <a:r>
              <a:rPr lang="fr-FR" b="1" dirty="0"/>
              <a:t>: 4 </a:t>
            </a:r>
          </a:p>
          <a:p>
            <a:r>
              <a:rPr lang="fr-FR" b="1" dirty="0" smtClean="0"/>
              <a:t>Pike </a:t>
            </a:r>
            <a:r>
              <a:rPr lang="fr-FR" b="1" dirty="0"/>
              <a:t>: 2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55125" y="956054"/>
            <a:ext cx="5693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</a:t>
            </a:r>
          </a:p>
        </p:txBody>
      </p:sp>
      <p:sp>
        <p:nvSpPr>
          <p:cNvPr id="127" name="ZoneTexte 126"/>
          <p:cNvSpPr txBox="1"/>
          <p:nvPr/>
        </p:nvSpPr>
        <p:spPr>
          <a:xfrm>
            <a:off x="1919325" y="776651"/>
            <a:ext cx="5693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{1,1}</a:t>
            </a:r>
          </a:p>
        </p:txBody>
      </p:sp>
      <p:sp>
        <p:nvSpPr>
          <p:cNvPr id="128" name="ZoneTexte 127"/>
          <p:cNvSpPr txBox="1"/>
          <p:nvPr/>
        </p:nvSpPr>
        <p:spPr>
          <a:xfrm>
            <a:off x="3665820" y="1406178"/>
            <a:ext cx="6238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</a:t>
            </a:r>
          </a:p>
        </p:txBody>
      </p:sp>
      <p:sp>
        <p:nvSpPr>
          <p:cNvPr id="129" name="ZoneTexte 128"/>
          <p:cNvSpPr txBox="1"/>
          <p:nvPr/>
        </p:nvSpPr>
        <p:spPr>
          <a:xfrm>
            <a:off x="5337483" y="852180"/>
            <a:ext cx="5693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</a:t>
            </a:r>
          </a:p>
        </p:txBody>
      </p:sp>
      <p:sp>
        <p:nvSpPr>
          <p:cNvPr id="130" name="ZoneTexte 129"/>
          <p:cNvSpPr txBox="1"/>
          <p:nvPr/>
        </p:nvSpPr>
        <p:spPr>
          <a:xfrm>
            <a:off x="6731003" y="1406178"/>
            <a:ext cx="5693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</a:t>
            </a:r>
          </a:p>
        </p:txBody>
      </p:sp>
      <p:sp>
        <p:nvSpPr>
          <p:cNvPr id="131" name="ZoneTexte 130"/>
          <p:cNvSpPr txBox="1"/>
          <p:nvPr/>
        </p:nvSpPr>
        <p:spPr>
          <a:xfrm>
            <a:off x="8076974" y="1146584"/>
            <a:ext cx="5693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{1,0}</a:t>
            </a:r>
          </a:p>
        </p:txBody>
      </p:sp>
      <p:sp>
        <p:nvSpPr>
          <p:cNvPr id="132" name="ZoneTexte 131"/>
          <p:cNvSpPr txBox="1"/>
          <p:nvPr/>
        </p:nvSpPr>
        <p:spPr>
          <a:xfrm>
            <a:off x="1785521" y="1649484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3" name="ZoneTexte 132"/>
          <p:cNvSpPr txBox="1"/>
          <p:nvPr/>
        </p:nvSpPr>
        <p:spPr>
          <a:xfrm>
            <a:off x="4780752" y="907622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4" name="ZoneTexte 133"/>
          <p:cNvSpPr txBox="1"/>
          <p:nvPr/>
        </p:nvSpPr>
        <p:spPr>
          <a:xfrm>
            <a:off x="872535" y="1025308"/>
            <a:ext cx="837732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35" name="ZoneTexte 134"/>
          <p:cNvSpPr txBox="1"/>
          <p:nvPr/>
        </p:nvSpPr>
        <p:spPr>
          <a:xfrm>
            <a:off x="2869052" y="1406181"/>
            <a:ext cx="796766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36" name="ZoneTexte 135"/>
          <p:cNvSpPr txBox="1"/>
          <p:nvPr/>
        </p:nvSpPr>
        <p:spPr>
          <a:xfrm>
            <a:off x="6012165" y="1400950"/>
            <a:ext cx="702528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37" name="ZoneTexte 136"/>
          <p:cNvSpPr txBox="1"/>
          <p:nvPr/>
        </p:nvSpPr>
        <p:spPr>
          <a:xfrm>
            <a:off x="8361666" y="776655"/>
            <a:ext cx="782334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71" name="ZoneTexte 70"/>
          <p:cNvSpPr txBox="1"/>
          <p:nvPr/>
        </p:nvSpPr>
        <p:spPr>
          <a:xfrm>
            <a:off x="1030275" y="1234965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S0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2233229" y="1608695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P0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3281810" y="1613927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S1</a:t>
            </a:r>
          </a:p>
        </p:txBody>
      </p:sp>
      <p:sp>
        <p:nvSpPr>
          <p:cNvPr id="74" name="ZoneTexte 73"/>
          <p:cNvSpPr txBox="1"/>
          <p:nvPr/>
        </p:nvSpPr>
        <p:spPr>
          <a:xfrm>
            <a:off x="4933925" y="1115367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P1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6405656" y="1614698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S2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8688731" y="1003263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S3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19713" y="4376551"/>
            <a:ext cx="2523437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Fill order: top left triangle</a:t>
            </a:r>
            <a:endParaRPr lang="fr-FR" dirty="0"/>
          </a:p>
        </p:txBody>
      </p:sp>
      <p:sp>
        <p:nvSpPr>
          <p:cNvPr id="83" name="ZoneTexte 82">
            <a:extLst>
              <a:ext uri="{FF2B5EF4-FFF2-40B4-BE49-F238E27FC236}">
                <a16:creationId xmlns="" xmlns:a16="http://schemas.microsoft.com/office/drawing/2014/main" id="{B393ED04-7B3E-4FA6-B1EC-60509913ABC2}"/>
              </a:ext>
            </a:extLst>
          </p:cNvPr>
          <p:cNvSpPr txBox="1"/>
          <p:nvPr/>
        </p:nvSpPr>
        <p:spPr>
          <a:xfrm>
            <a:off x="867851" y="3452383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P1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="" xmlns:a16="http://schemas.microsoft.com/office/drawing/2014/main" id="{F86EF2AA-2960-4B8C-B803-74279E61EC21}"/>
              </a:ext>
            </a:extLst>
          </p:cNvPr>
          <p:cNvSpPr txBox="1"/>
          <p:nvPr/>
        </p:nvSpPr>
        <p:spPr>
          <a:xfrm>
            <a:off x="2276796" y="3729382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S1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="" xmlns:a16="http://schemas.microsoft.com/office/drawing/2014/main" id="{3DF08751-95ED-49C5-A320-2EE4CD88FEFF}"/>
              </a:ext>
            </a:extLst>
          </p:cNvPr>
          <p:cNvSpPr txBox="1"/>
          <p:nvPr/>
        </p:nvSpPr>
        <p:spPr>
          <a:xfrm>
            <a:off x="3575717" y="3803282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P0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="" xmlns:a16="http://schemas.microsoft.com/office/drawing/2014/main" id="{3D23F72B-3B6C-4708-A745-455E2AA478BB}"/>
              </a:ext>
            </a:extLst>
          </p:cNvPr>
          <p:cNvSpPr txBox="1"/>
          <p:nvPr/>
        </p:nvSpPr>
        <p:spPr>
          <a:xfrm>
            <a:off x="5339494" y="3339761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S0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="" xmlns:a16="http://schemas.microsoft.com/office/drawing/2014/main" id="{CDE6E446-4235-4BBB-9D8A-F6C71FD1FF2E}"/>
              </a:ext>
            </a:extLst>
          </p:cNvPr>
          <p:cNvSpPr txBox="1"/>
          <p:nvPr/>
        </p:nvSpPr>
        <p:spPr>
          <a:xfrm>
            <a:off x="6852427" y="3853892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S3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="" xmlns:a16="http://schemas.microsoft.com/office/drawing/2014/main" id="{356A6203-8203-40E7-8CC7-0A3D263CED23}"/>
              </a:ext>
            </a:extLst>
          </p:cNvPr>
          <p:cNvSpPr txBox="1"/>
          <p:nvPr/>
        </p:nvSpPr>
        <p:spPr>
          <a:xfrm>
            <a:off x="8156862" y="3514635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S2</a:t>
            </a:r>
          </a:p>
        </p:txBody>
      </p:sp>
    </p:spTree>
    <p:extLst>
      <p:ext uri="{BB962C8B-B14F-4D97-AF65-F5344CB8AC3E}">
        <p14:creationId xmlns:p14="http://schemas.microsoft.com/office/powerpoint/2010/main" val="196043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="" xmlns:a16="http://schemas.microsoft.com/office/drawing/2014/main" id="{9E3974EF-B4CD-42DD-8BA8-78F3CD9197C0}"/>
              </a:ext>
            </a:extLst>
          </p:cNvPr>
          <p:cNvGrpSpPr/>
          <p:nvPr/>
        </p:nvGrpSpPr>
        <p:grpSpPr>
          <a:xfrm>
            <a:off x="3611622" y="1087443"/>
            <a:ext cx="1634875" cy="1396355"/>
            <a:chOff x="8850311" y="2443556"/>
            <a:chExt cx="914684" cy="781236"/>
          </a:xfrm>
        </p:grpSpPr>
        <p:sp>
          <p:nvSpPr>
            <p:cNvPr id="9" name="Triangle isocèle 8">
              <a:extLst>
                <a:ext uri="{FF2B5EF4-FFF2-40B4-BE49-F238E27FC236}">
                  <a16:creationId xmlns="" xmlns:a16="http://schemas.microsoft.com/office/drawing/2014/main" id="{B2A40CB8-8FEF-40EC-B7C9-7F479DBD9864}"/>
                </a:ext>
              </a:extLst>
            </p:cNvPr>
            <p:cNvSpPr/>
            <p:nvPr/>
          </p:nvSpPr>
          <p:spPr>
            <a:xfrm>
              <a:off x="9087626" y="2834174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Triangle isocèle 9">
              <a:extLst>
                <a:ext uri="{FF2B5EF4-FFF2-40B4-BE49-F238E27FC236}">
                  <a16:creationId xmlns="" xmlns:a16="http://schemas.microsoft.com/office/drawing/2014/main" id="{E5D736FD-8668-41DE-9F32-849EDD5596F3}"/>
                </a:ext>
              </a:extLst>
            </p:cNvPr>
            <p:cNvSpPr/>
            <p:nvPr/>
          </p:nvSpPr>
          <p:spPr>
            <a:xfrm flipV="1">
              <a:off x="8863374" y="2834174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iangle isocèle 10">
              <a:extLst>
                <a:ext uri="{FF2B5EF4-FFF2-40B4-BE49-F238E27FC236}">
                  <a16:creationId xmlns="" xmlns:a16="http://schemas.microsoft.com/office/drawing/2014/main" id="{5F4E73E1-CEF1-4A85-A628-CF51855425B3}"/>
                </a:ext>
              </a:extLst>
            </p:cNvPr>
            <p:cNvSpPr/>
            <p:nvPr/>
          </p:nvSpPr>
          <p:spPr>
            <a:xfrm flipV="1">
              <a:off x="9311878" y="2834174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Triangle isocèle 11">
              <a:extLst>
                <a:ext uri="{FF2B5EF4-FFF2-40B4-BE49-F238E27FC236}">
                  <a16:creationId xmlns="" xmlns:a16="http://schemas.microsoft.com/office/drawing/2014/main" id="{E9619813-E865-425E-AA94-AC940C4104A6}"/>
                </a:ext>
              </a:extLst>
            </p:cNvPr>
            <p:cNvSpPr/>
            <p:nvPr/>
          </p:nvSpPr>
          <p:spPr>
            <a:xfrm flipV="1">
              <a:off x="9074563" y="2443556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Triangle isocèle 12">
              <a:extLst>
                <a:ext uri="{FF2B5EF4-FFF2-40B4-BE49-F238E27FC236}">
                  <a16:creationId xmlns="" xmlns:a16="http://schemas.microsoft.com/office/drawing/2014/main" id="{7EA97D98-3358-4699-AAEF-01DB90770955}"/>
                </a:ext>
              </a:extLst>
            </p:cNvPr>
            <p:cNvSpPr/>
            <p:nvPr/>
          </p:nvSpPr>
          <p:spPr>
            <a:xfrm>
              <a:off x="8850311" y="2443556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Triangle isocèle 13">
              <a:extLst>
                <a:ext uri="{FF2B5EF4-FFF2-40B4-BE49-F238E27FC236}">
                  <a16:creationId xmlns="" xmlns:a16="http://schemas.microsoft.com/office/drawing/2014/main" id="{B0B476D0-53CB-4432-8EC0-B44C63739159}"/>
                </a:ext>
              </a:extLst>
            </p:cNvPr>
            <p:cNvSpPr/>
            <p:nvPr/>
          </p:nvSpPr>
          <p:spPr>
            <a:xfrm>
              <a:off x="9298815" y="2443556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4649027" y="3468437"/>
            <a:ext cx="4115861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fr-FR" b="1" dirty="0" smtClean="0"/>
              <a:t>Hexagon : </a:t>
            </a:r>
            <a:r>
              <a:rPr lang="fr-FR" dirty="0" smtClean="0"/>
              <a:t>6 </a:t>
            </a:r>
            <a:r>
              <a:rPr lang="fr-FR" dirty="0"/>
              <a:t>triangles – 1 occurrence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447540" y="3468442"/>
            <a:ext cx="12682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Summit </a:t>
            </a:r>
            <a:r>
              <a:rPr lang="fr-FR" b="1" dirty="0"/>
              <a:t>: 1 </a:t>
            </a:r>
          </a:p>
          <a:p>
            <a:r>
              <a:rPr lang="fr-FR" b="1" dirty="0" smtClean="0"/>
              <a:t>Pike </a:t>
            </a:r>
            <a:r>
              <a:rPr lang="fr-FR" b="1" dirty="0"/>
              <a:t>: 0</a:t>
            </a:r>
          </a:p>
        </p:txBody>
      </p:sp>
      <p:sp>
        <p:nvSpPr>
          <p:cNvPr id="18" name="Multiplier 17"/>
          <p:cNvSpPr/>
          <p:nvPr/>
        </p:nvSpPr>
        <p:spPr>
          <a:xfrm>
            <a:off x="3925719" y="1444151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3086929" y="2208291"/>
            <a:ext cx="721222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520050" y="1266251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447540" y="2506879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S0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119712" y="4414778"/>
            <a:ext cx="2523437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Fill order: top left triangle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33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="" xmlns:a16="http://schemas.microsoft.com/office/drawing/2014/main" id="{2D9456DD-DFE6-436E-8454-8A0C15F24812}"/>
              </a:ext>
            </a:extLst>
          </p:cNvPr>
          <p:cNvGrpSpPr/>
          <p:nvPr/>
        </p:nvGrpSpPr>
        <p:grpSpPr>
          <a:xfrm>
            <a:off x="331134" y="561950"/>
            <a:ext cx="1071736" cy="764934"/>
            <a:chOff x="8698734" y="3518613"/>
            <a:chExt cx="1266911" cy="904237"/>
          </a:xfrm>
        </p:grpSpPr>
        <p:sp>
          <p:nvSpPr>
            <p:cNvPr id="37" name="Triangle isocèle 36">
              <a:extLst>
                <a:ext uri="{FF2B5EF4-FFF2-40B4-BE49-F238E27FC236}">
                  <a16:creationId xmlns="" xmlns:a16="http://schemas.microsoft.com/office/drawing/2014/main" id="{50FDF72E-63FE-4463-9363-50DA3AECFF0F}"/>
                </a:ext>
              </a:extLst>
            </p:cNvPr>
            <p:cNvSpPr/>
            <p:nvPr/>
          </p:nvSpPr>
          <p:spPr>
            <a:xfrm rot="3612000">
              <a:off x="8667484" y="3549863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8" name="Groupe 37">
              <a:extLst>
                <a:ext uri="{FF2B5EF4-FFF2-40B4-BE49-F238E27FC236}">
                  <a16:creationId xmlns="" xmlns:a16="http://schemas.microsoft.com/office/drawing/2014/main" id="{E607873E-ACA2-42BF-917A-E822D4B8A85F}"/>
                </a:ext>
              </a:extLst>
            </p:cNvPr>
            <p:cNvGrpSpPr/>
            <p:nvPr/>
          </p:nvGrpSpPr>
          <p:grpSpPr>
            <a:xfrm>
              <a:off x="8810181" y="3713211"/>
              <a:ext cx="1155464" cy="709639"/>
              <a:chOff x="8810181" y="3713211"/>
              <a:chExt cx="1155464" cy="709639"/>
            </a:xfrm>
          </p:grpSpPr>
          <p:sp>
            <p:nvSpPr>
              <p:cNvPr id="39" name="Triangle isocèle 38">
                <a:extLst>
                  <a:ext uri="{FF2B5EF4-FFF2-40B4-BE49-F238E27FC236}">
                    <a16:creationId xmlns="" xmlns:a16="http://schemas.microsoft.com/office/drawing/2014/main" id="{61925A1B-1115-40E7-836C-8DF24F5636BF}"/>
                  </a:ext>
                </a:extLst>
              </p:cNvPr>
              <p:cNvSpPr/>
              <p:nvPr/>
            </p:nvSpPr>
            <p:spPr>
              <a:xfrm flipV="1">
                <a:off x="9288276" y="4032232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0" name="Triangle isocèle 39">
                <a:extLst>
                  <a:ext uri="{FF2B5EF4-FFF2-40B4-BE49-F238E27FC236}">
                    <a16:creationId xmlns="" xmlns:a16="http://schemas.microsoft.com/office/drawing/2014/main" id="{80CB9958-D437-4EA1-9E31-05F2593F046E}"/>
                  </a:ext>
                </a:extLst>
              </p:cNvPr>
              <p:cNvSpPr/>
              <p:nvPr/>
            </p:nvSpPr>
            <p:spPr>
              <a:xfrm>
                <a:off x="9064024" y="403223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1" name="Triangle isocèle 40">
                <a:extLst>
                  <a:ext uri="{FF2B5EF4-FFF2-40B4-BE49-F238E27FC236}">
                    <a16:creationId xmlns="" xmlns:a16="http://schemas.microsoft.com/office/drawing/2014/main" id="{637BA40C-3A7F-4DF5-86B6-82AAC576CB58}"/>
                  </a:ext>
                </a:extLst>
              </p:cNvPr>
              <p:cNvSpPr/>
              <p:nvPr/>
            </p:nvSpPr>
            <p:spPr>
              <a:xfrm>
                <a:off x="9512528" y="403223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2" name="Triangle isocèle 41">
                <a:extLst>
                  <a:ext uri="{FF2B5EF4-FFF2-40B4-BE49-F238E27FC236}">
                    <a16:creationId xmlns="" xmlns:a16="http://schemas.microsoft.com/office/drawing/2014/main" id="{48DF492F-AB67-4CFE-AAA4-8699EA0DD418}"/>
                  </a:ext>
                </a:extLst>
              </p:cNvPr>
              <p:cNvSpPr/>
              <p:nvPr/>
            </p:nvSpPr>
            <p:spPr>
              <a:xfrm rot="3612000" flipV="1">
                <a:off x="8778931" y="3744461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3" name="Triangle isocèle 42">
                <a:extLst>
                  <a:ext uri="{FF2B5EF4-FFF2-40B4-BE49-F238E27FC236}">
                    <a16:creationId xmlns="" xmlns:a16="http://schemas.microsoft.com/office/drawing/2014/main" id="{21C2285D-86CB-4EF4-8963-7320AF00FC09}"/>
                  </a:ext>
                </a:extLst>
              </p:cNvPr>
              <p:cNvSpPr/>
              <p:nvPr/>
            </p:nvSpPr>
            <p:spPr>
              <a:xfrm rot="3612000">
                <a:off x="8890378" y="3939059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11" name="Triangle isocèle 10">
            <a:extLst>
              <a:ext uri="{FF2B5EF4-FFF2-40B4-BE49-F238E27FC236}">
                <a16:creationId xmlns="" xmlns:a16="http://schemas.microsoft.com/office/drawing/2014/main" id="{50FDF72E-63FE-4463-9363-50DA3AECFF0F}"/>
              </a:ext>
            </a:extLst>
          </p:cNvPr>
          <p:cNvSpPr/>
          <p:nvPr/>
        </p:nvSpPr>
        <p:spPr>
          <a:xfrm rot="7212000">
            <a:off x="2052266" y="362804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riangle isocèle 12">
            <a:extLst>
              <a:ext uri="{FF2B5EF4-FFF2-40B4-BE49-F238E27FC236}">
                <a16:creationId xmlns="" xmlns:a16="http://schemas.microsoft.com/office/drawing/2014/main" id="{61925A1B-1115-40E7-836C-8DF24F5636BF}"/>
              </a:ext>
            </a:extLst>
          </p:cNvPr>
          <p:cNvSpPr/>
          <p:nvPr/>
        </p:nvSpPr>
        <p:spPr>
          <a:xfrm rot="3600000" flipV="1">
            <a:off x="1961456" y="1021629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riangle isocèle 13">
            <a:extLst>
              <a:ext uri="{FF2B5EF4-FFF2-40B4-BE49-F238E27FC236}">
                <a16:creationId xmlns="" xmlns:a16="http://schemas.microsoft.com/office/drawing/2014/main" id="{80CB9958-D437-4EA1-9E31-05F2593F046E}"/>
              </a:ext>
            </a:extLst>
          </p:cNvPr>
          <p:cNvSpPr/>
          <p:nvPr/>
        </p:nvSpPr>
        <p:spPr>
          <a:xfrm rot="3600000">
            <a:off x="1866604" y="857340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="" xmlns:a16="http://schemas.microsoft.com/office/drawing/2014/main" id="{637BA40C-3A7F-4DF5-86B6-82AAC576CB58}"/>
              </a:ext>
            </a:extLst>
          </p:cNvPr>
          <p:cNvSpPr/>
          <p:nvPr/>
        </p:nvSpPr>
        <p:spPr>
          <a:xfrm rot="3600000">
            <a:off x="2056308" y="1185917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="" xmlns:a16="http://schemas.microsoft.com/office/drawing/2014/main" id="{48DF492F-AB67-4CFE-AAA4-8699EA0DD418}"/>
              </a:ext>
            </a:extLst>
          </p:cNvPr>
          <p:cNvSpPr/>
          <p:nvPr/>
        </p:nvSpPr>
        <p:spPr>
          <a:xfrm rot="7212000" flipV="1">
            <a:off x="1956841" y="526759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riangle isocèle 16">
            <a:extLst>
              <a:ext uri="{FF2B5EF4-FFF2-40B4-BE49-F238E27FC236}">
                <a16:creationId xmlns="" xmlns:a16="http://schemas.microsoft.com/office/drawing/2014/main" id="{21C2285D-86CB-4EF4-8963-7320AF00FC09}"/>
              </a:ext>
            </a:extLst>
          </p:cNvPr>
          <p:cNvSpPr/>
          <p:nvPr/>
        </p:nvSpPr>
        <p:spPr>
          <a:xfrm rot="7212000">
            <a:off x="1861415" y="690716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="" xmlns:a16="http://schemas.microsoft.com/office/drawing/2014/main" id="{2D9456DD-DFE6-436E-8454-8A0C15F24812}"/>
              </a:ext>
            </a:extLst>
          </p:cNvPr>
          <p:cNvGrpSpPr/>
          <p:nvPr/>
        </p:nvGrpSpPr>
        <p:grpSpPr>
          <a:xfrm rot="7200000">
            <a:off x="3150540" y="561950"/>
            <a:ext cx="1071736" cy="764934"/>
            <a:chOff x="8698734" y="3518613"/>
            <a:chExt cx="1266911" cy="904237"/>
          </a:xfrm>
        </p:grpSpPr>
        <p:sp>
          <p:nvSpPr>
            <p:cNvPr id="19" name="Triangle isocèle 18">
              <a:extLst>
                <a:ext uri="{FF2B5EF4-FFF2-40B4-BE49-F238E27FC236}">
                  <a16:creationId xmlns="" xmlns:a16="http://schemas.microsoft.com/office/drawing/2014/main" id="{50FDF72E-63FE-4463-9363-50DA3AECFF0F}"/>
                </a:ext>
              </a:extLst>
            </p:cNvPr>
            <p:cNvSpPr/>
            <p:nvPr/>
          </p:nvSpPr>
          <p:spPr>
            <a:xfrm rot="3612000">
              <a:off x="8667484" y="3549863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0" name="Groupe 19">
              <a:extLst>
                <a:ext uri="{FF2B5EF4-FFF2-40B4-BE49-F238E27FC236}">
                  <a16:creationId xmlns="" xmlns:a16="http://schemas.microsoft.com/office/drawing/2014/main" id="{E607873E-ACA2-42BF-917A-E822D4B8A85F}"/>
                </a:ext>
              </a:extLst>
            </p:cNvPr>
            <p:cNvGrpSpPr/>
            <p:nvPr/>
          </p:nvGrpSpPr>
          <p:grpSpPr>
            <a:xfrm>
              <a:off x="8810181" y="3713211"/>
              <a:ext cx="1155464" cy="709639"/>
              <a:chOff x="8810181" y="3713211"/>
              <a:chExt cx="1155464" cy="709639"/>
            </a:xfrm>
          </p:grpSpPr>
          <p:sp>
            <p:nvSpPr>
              <p:cNvPr id="21" name="Triangle isocèle 20">
                <a:extLst>
                  <a:ext uri="{FF2B5EF4-FFF2-40B4-BE49-F238E27FC236}">
                    <a16:creationId xmlns="" xmlns:a16="http://schemas.microsoft.com/office/drawing/2014/main" id="{61925A1B-1115-40E7-836C-8DF24F5636BF}"/>
                  </a:ext>
                </a:extLst>
              </p:cNvPr>
              <p:cNvSpPr/>
              <p:nvPr/>
            </p:nvSpPr>
            <p:spPr>
              <a:xfrm flipV="1">
                <a:off x="9288276" y="4032232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" name="Triangle isocèle 21">
                <a:extLst>
                  <a:ext uri="{FF2B5EF4-FFF2-40B4-BE49-F238E27FC236}">
                    <a16:creationId xmlns="" xmlns:a16="http://schemas.microsoft.com/office/drawing/2014/main" id="{80CB9958-D437-4EA1-9E31-05F2593F046E}"/>
                  </a:ext>
                </a:extLst>
              </p:cNvPr>
              <p:cNvSpPr/>
              <p:nvPr/>
            </p:nvSpPr>
            <p:spPr>
              <a:xfrm>
                <a:off x="9064024" y="403223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" name="Triangle isocèle 22">
                <a:extLst>
                  <a:ext uri="{FF2B5EF4-FFF2-40B4-BE49-F238E27FC236}">
                    <a16:creationId xmlns="" xmlns:a16="http://schemas.microsoft.com/office/drawing/2014/main" id="{637BA40C-3A7F-4DF5-86B6-82AAC576CB58}"/>
                  </a:ext>
                </a:extLst>
              </p:cNvPr>
              <p:cNvSpPr/>
              <p:nvPr/>
            </p:nvSpPr>
            <p:spPr>
              <a:xfrm>
                <a:off x="9512528" y="403223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" name="Triangle isocèle 23">
                <a:extLst>
                  <a:ext uri="{FF2B5EF4-FFF2-40B4-BE49-F238E27FC236}">
                    <a16:creationId xmlns="" xmlns:a16="http://schemas.microsoft.com/office/drawing/2014/main" id="{48DF492F-AB67-4CFE-AAA4-8699EA0DD418}"/>
                  </a:ext>
                </a:extLst>
              </p:cNvPr>
              <p:cNvSpPr/>
              <p:nvPr/>
            </p:nvSpPr>
            <p:spPr>
              <a:xfrm rot="3612000" flipV="1">
                <a:off x="8778931" y="3744461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" name="Triangle isocèle 24">
                <a:extLst>
                  <a:ext uri="{FF2B5EF4-FFF2-40B4-BE49-F238E27FC236}">
                    <a16:creationId xmlns="" xmlns:a16="http://schemas.microsoft.com/office/drawing/2014/main" id="{21C2285D-86CB-4EF4-8963-7320AF00FC09}"/>
                  </a:ext>
                </a:extLst>
              </p:cNvPr>
              <p:cNvSpPr/>
              <p:nvPr/>
            </p:nvSpPr>
            <p:spPr>
              <a:xfrm rot="3612000">
                <a:off x="8890378" y="3939059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27" name="Triangle isocèle 26">
            <a:extLst>
              <a:ext uri="{FF2B5EF4-FFF2-40B4-BE49-F238E27FC236}">
                <a16:creationId xmlns="" xmlns:a16="http://schemas.microsoft.com/office/drawing/2014/main" id="{50FDF72E-63FE-4463-9363-50DA3AECFF0F}"/>
              </a:ext>
            </a:extLst>
          </p:cNvPr>
          <p:cNvSpPr/>
          <p:nvPr/>
        </p:nvSpPr>
        <p:spPr>
          <a:xfrm rot="14412000">
            <a:off x="5399184" y="926924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="" xmlns:a16="http://schemas.microsoft.com/office/drawing/2014/main" id="{61925A1B-1115-40E7-836C-8DF24F5636BF}"/>
              </a:ext>
            </a:extLst>
          </p:cNvPr>
          <p:cNvSpPr/>
          <p:nvPr/>
        </p:nvSpPr>
        <p:spPr>
          <a:xfrm rot="10800000" flipV="1">
            <a:off x="4874029" y="518865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Triangle isocèle 29">
            <a:extLst>
              <a:ext uri="{FF2B5EF4-FFF2-40B4-BE49-F238E27FC236}">
                <a16:creationId xmlns="" xmlns:a16="http://schemas.microsoft.com/office/drawing/2014/main" id="{80CB9958-D437-4EA1-9E31-05F2593F046E}"/>
              </a:ext>
            </a:extLst>
          </p:cNvPr>
          <p:cNvSpPr/>
          <p:nvPr/>
        </p:nvSpPr>
        <p:spPr>
          <a:xfrm rot="10800000">
            <a:off x="5063734" y="518865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="" xmlns:a16="http://schemas.microsoft.com/office/drawing/2014/main" id="{637BA40C-3A7F-4DF5-86B6-82AAC576CB58}"/>
              </a:ext>
            </a:extLst>
          </p:cNvPr>
          <p:cNvSpPr/>
          <p:nvPr/>
        </p:nvSpPr>
        <p:spPr>
          <a:xfrm rot="10800000">
            <a:off x="4684324" y="518865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Triangle isocèle 31">
            <a:extLst>
              <a:ext uri="{FF2B5EF4-FFF2-40B4-BE49-F238E27FC236}">
                <a16:creationId xmlns="" xmlns:a16="http://schemas.microsoft.com/office/drawing/2014/main" id="{48DF492F-AB67-4CFE-AAA4-8699EA0DD418}"/>
              </a:ext>
            </a:extLst>
          </p:cNvPr>
          <p:cNvSpPr/>
          <p:nvPr/>
        </p:nvSpPr>
        <p:spPr>
          <a:xfrm rot="14412000" flipV="1">
            <a:off x="5304906" y="762305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="" xmlns:a16="http://schemas.microsoft.com/office/drawing/2014/main" id="{21C2285D-86CB-4EF4-8963-7320AF00FC09}"/>
              </a:ext>
            </a:extLst>
          </p:cNvPr>
          <p:cNvSpPr/>
          <p:nvPr/>
        </p:nvSpPr>
        <p:spPr>
          <a:xfrm rot="14412000">
            <a:off x="5210629" y="597686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4" name="Groupe 33">
            <a:extLst>
              <a:ext uri="{FF2B5EF4-FFF2-40B4-BE49-F238E27FC236}">
                <a16:creationId xmlns="" xmlns:a16="http://schemas.microsoft.com/office/drawing/2014/main" id="{2D9456DD-DFE6-436E-8454-8A0C15F24812}"/>
              </a:ext>
            </a:extLst>
          </p:cNvPr>
          <p:cNvGrpSpPr/>
          <p:nvPr/>
        </p:nvGrpSpPr>
        <p:grpSpPr>
          <a:xfrm rot="14400000">
            <a:off x="6351996" y="671434"/>
            <a:ext cx="1071736" cy="764934"/>
            <a:chOff x="8698734" y="3518613"/>
            <a:chExt cx="1266911" cy="904237"/>
          </a:xfrm>
        </p:grpSpPr>
        <p:sp>
          <p:nvSpPr>
            <p:cNvPr id="35" name="Triangle isocèle 34">
              <a:extLst>
                <a:ext uri="{FF2B5EF4-FFF2-40B4-BE49-F238E27FC236}">
                  <a16:creationId xmlns="" xmlns:a16="http://schemas.microsoft.com/office/drawing/2014/main" id="{50FDF72E-63FE-4463-9363-50DA3AECFF0F}"/>
                </a:ext>
              </a:extLst>
            </p:cNvPr>
            <p:cNvSpPr/>
            <p:nvPr/>
          </p:nvSpPr>
          <p:spPr>
            <a:xfrm rot="3612000">
              <a:off x="8667484" y="3549863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4" name="Groupe 43">
              <a:extLst>
                <a:ext uri="{FF2B5EF4-FFF2-40B4-BE49-F238E27FC236}">
                  <a16:creationId xmlns="" xmlns:a16="http://schemas.microsoft.com/office/drawing/2014/main" id="{E607873E-ACA2-42BF-917A-E822D4B8A85F}"/>
                </a:ext>
              </a:extLst>
            </p:cNvPr>
            <p:cNvGrpSpPr/>
            <p:nvPr/>
          </p:nvGrpSpPr>
          <p:grpSpPr>
            <a:xfrm>
              <a:off x="8810181" y="3713211"/>
              <a:ext cx="1155464" cy="709639"/>
              <a:chOff x="8810181" y="3713211"/>
              <a:chExt cx="1155464" cy="709639"/>
            </a:xfrm>
          </p:grpSpPr>
          <p:sp>
            <p:nvSpPr>
              <p:cNvPr id="45" name="Triangle isocèle 44">
                <a:extLst>
                  <a:ext uri="{FF2B5EF4-FFF2-40B4-BE49-F238E27FC236}">
                    <a16:creationId xmlns="" xmlns:a16="http://schemas.microsoft.com/office/drawing/2014/main" id="{61925A1B-1115-40E7-836C-8DF24F5636BF}"/>
                  </a:ext>
                </a:extLst>
              </p:cNvPr>
              <p:cNvSpPr/>
              <p:nvPr/>
            </p:nvSpPr>
            <p:spPr>
              <a:xfrm flipV="1">
                <a:off x="9288276" y="4032232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6" name="Triangle isocèle 45">
                <a:extLst>
                  <a:ext uri="{FF2B5EF4-FFF2-40B4-BE49-F238E27FC236}">
                    <a16:creationId xmlns="" xmlns:a16="http://schemas.microsoft.com/office/drawing/2014/main" id="{80CB9958-D437-4EA1-9E31-05F2593F046E}"/>
                  </a:ext>
                </a:extLst>
              </p:cNvPr>
              <p:cNvSpPr/>
              <p:nvPr/>
            </p:nvSpPr>
            <p:spPr>
              <a:xfrm>
                <a:off x="9064024" y="403223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7" name="Triangle isocèle 46">
                <a:extLst>
                  <a:ext uri="{FF2B5EF4-FFF2-40B4-BE49-F238E27FC236}">
                    <a16:creationId xmlns="" xmlns:a16="http://schemas.microsoft.com/office/drawing/2014/main" id="{637BA40C-3A7F-4DF5-86B6-82AAC576CB58}"/>
                  </a:ext>
                </a:extLst>
              </p:cNvPr>
              <p:cNvSpPr/>
              <p:nvPr/>
            </p:nvSpPr>
            <p:spPr>
              <a:xfrm>
                <a:off x="9512528" y="403223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8" name="Triangle isocèle 47">
                <a:extLst>
                  <a:ext uri="{FF2B5EF4-FFF2-40B4-BE49-F238E27FC236}">
                    <a16:creationId xmlns="" xmlns:a16="http://schemas.microsoft.com/office/drawing/2014/main" id="{48DF492F-AB67-4CFE-AAA4-8699EA0DD418}"/>
                  </a:ext>
                </a:extLst>
              </p:cNvPr>
              <p:cNvSpPr/>
              <p:nvPr/>
            </p:nvSpPr>
            <p:spPr>
              <a:xfrm rot="3612000" flipV="1">
                <a:off x="8778931" y="3744461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9" name="Triangle isocèle 48">
                <a:extLst>
                  <a:ext uri="{FF2B5EF4-FFF2-40B4-BE49-F238E27FC236}">
                    <a16:creationId xmlns="" xmlns:a16="http://schemas.microsoft.com/office/drawing/2014/main" id="{21C2285D-86CB-4EF4-8963-7320AF00FC09}"/>
                  </a:ext>
                </a:extLst>
              </p:cNvPr>
              <p:cNvSpPr/>
              <p:nvPr/>
            </p:nvSpPr>
            <p:spPr>
              <a:xfrm rot="3612000">
                <a:off x="8890378" y="3939059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51" name="Triangle isocèle 50">
            <a:extLst>
              <a:ext uri="{FF2B5EF4-FFF2-40B4-BE49-F238E27FC236}">
                <a16:creationId xmlns="" xmlns:a16="http://schemas.microsoft.com/office/drawing/2014/main" id="{50FDF72E-63FE-4463-9363-50DA3AECFF0F}"/>
              </a:ext>
            </a:extLst>
          </p:cNvPr>
          <p:cNvSpPr/>
          <p:nvPr/>
        </p:nvSpPr>
        <p:spPr>
          <a:xfrm rot="12000">
            <a:off x="7762869" y="1562269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Triangle isocèle 52">
            <a:extLst>
              <a:ext uri="{FF2B5EF4-FFF2-40B4-BE49-F238E27FC236}">
                <a16:creationId xmlns="" xmlns:a16="http://schemas.microsoft.com/office/drawing/2014/main" id="{61925A1B-1115-40E7-836C-8DF24F5636BF}"/>
              </a:ext>
            </a:extLst>
          </p:cNvPr>
          <p:cNvSpPr/>
          <p:nvPr/>
        </p:nvSpPr>
        <p:spPr>
          <a:xfrm rot="18000000" flipV="1">
            <a:off x="8378834" y="1311503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Triangle isocèle 53">
            <a:extLst>
              <a:ext uri="{FF2B5EF4-FFF2-40B4-BE49-F238E27FC236}">
                <a16:creationId xmlns="" xmlns:a16="http://schemas.microsoft.com/office/drawing/2014/main" id="{80CB9958-D437-4EA1-9E31-05F2593F046E}"/>
              </a:ext>
            </a:extLst>
          </p:cNvPr>
          <p:cNvSpPr/>
          <p:nvPr/>
        </p:nvSpPr>
        <p:spPr>
          <a:xfrm rot="18000000">
            <a:off x="8283981" y="1475790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Triangle isocèle 54">
            <a:extLst>
              <a:ext uri="{FF2B5EF4-FFF2-40B4-BE49-F238E27FC236}">
                <a16:creationId xmlns="" xmlns:a16="http://schemas.microsoft.com/office/drawing/2014/main" id="{637BA40C-3A7F-4DF5-86B6-82AAC576CB58}"/>
              </a:ext>
            </a:extLst>
          </p:cNvPr>
          <p:cNvSpPr/>
          <p:nvPr/>
        </p:nvSpPr>
        <p:spPr>
          <a:xfrm rot="18000000">
            <a:off x="8473686" y="1147214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Triangle isocèle 55">
            <a:extLst>
              <a:ext uri="{FF2B5EF4-FFF2-40B4-BE49-F238E27FC236}">
                <a16:creationId xmlns="" xmlns:a16="http://schemas.microsoft.com/office/drawing/2014/main" id="{48DF492F-AB67-4CFE-AAA4-8699EA0DD418}"/>
              </a:ext>
            </a:extLst>
          </p:cNvPr>
          <p:cNvSpPr/>
          <p:nvPr/>
        </p:nvSpPr>
        <p:spPr>
          <a:xfrm rot="12000" flipV="1">
            <a:off x="7952571" y="1562932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Triangle isocèle 56">
            <a:extLst>
              <a:ext uri="{FF2B5EF4-FFF2-40B4-BE49-F238E27FC236}">
                <a16:creationId xmlns="" xmlns:a16="http://schemas.microsoft.com/office/drawing/2014/main" id="{21C2285D-86CB-4EF4-8963-7320AF00FC09}"/>
              </a:ext>
            </a:extLst>
          </p:cNvPr>
          <p:cNvSpPr/>
          <p:nvPr/>
        </p:nvSpPr>
        <p:spPr>
          <a:xfrm rot="12000">
            <a:off x="8142276" y="1563594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" name="Triangle isocèle 106">
            <a:extLst>
              <a:ext uri="{FF2B5EF4-FFF2-40B4-BE49-F238E27FC236}">
                <a16:creationId xmlns="" xmlns:a16="http://schemas.microsoft.com/office/drawing/2014/main" id="{50FDF72E-63FE-4463-9363-50DA3AECFF0F}"/>
              </a:ext>
            </a:extLst>
          </p:cNvPr>
          <p:cNvSpPr/>
          <p:nvPr/>
        </p:nvSpPr>
        <p:spPr>
          <a:xfrm rot="17988000" flipV="1">
            <a:off x="304696" y="3433809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Triangle isocèle 108">
            <a:extLst>
              <a:ext uri="{FF2B5EF4-FFF2-40B4-BE49-F238E27FC236}">
                <a16:creationId xmlns="" xmlns:a16="http://schemas.microsoft.com/office/drawing/2014/main" id="{61925A1B-1115-40E7-836C-8DF24F5636BF}"/>
              </a:ext>
            </a:extLst>
          </p:cNvPr>
          <p:cNvSpPr/>
          <p:nvPr/>
        </p:nvSpPr>
        <p:spPr>
          <a:xfrm>
            <a:off x="829852" y="3025750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Triangle isocèle 109">
            <a:extLst>
              <a:ext uri="{FF2B5EF4-FFF2-40B4-BE49-F238E27FC236}">
                <a16:creationId xmlns="" xmlns:a16="http://schemas.microsoft.com/office/drawing/2014/main" id="{80CB9958-D437-4EA1-9E31-05F2593F046E}"/>
              </a:ext>
            </a:extLst>
          </p:cNvPr>
          <p:cNvSpPr/>
          <p:nvPr/>
        </p:nvSpPr>
        <p:spPr>
          <a:xfrm flipV="1">
            <a:off x="640147" y="3025750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Triangle isocèle 110">
            <a:extLst>
              <a:ext uri="{FF2B5EF4-FFF2-40B4-BE49-F238E27FC236}">
                <a16:creationId xmlns="" xmlns:a16="http://schemas.microsoft.com/office/drawing/2014/main" id="{637BA40C-3A7F-4DF5-86B6-82AAC576CB58}"/>
              </a:ext>
            </a:extLst>
          </p:cNvPr>
          <p:cNvSpPr/>
          <p:nvPr/>
        </p:nvSpPr>
        <p:spPr>
          <a:xfrm flipV="1">
            <a:off x="1019557" y="3025750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Triangle isocèle 111">
            <a:extLst>
              <a:ext uri="{FF2B5EF4-FFF2-40B4-BE49-F238E27FC236}">
                <a16:creationId xmlns="" xmlns:a16="http://schemas.microsoft.com/office/drawing/2014/main" id="{48DF492F-AB67-4CFE-AAA4-8699EA0DD418}"/>
              </a:ext>
            </a:extLst>
          </p:cNvPr>
          <p:cNvSpPr/>
          <p:nvPr/>
        </p:nvSpPr>
        <p:spPr>
          <a:xfrm rot="17988000">
            <a:off x="398974" y="3269190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Triangle isocèle 112">
            <a:extLst>
              <a:ext uri="{FF2B5EF4-FFF2-40B4-BE49-F238E27FC236}">
                <a16:creationId xmlns="" xmlns:a16="http://schemas.microsoft.com/office/drawing/2014/main" id="{21C2285D-86CB-4EF4-8963-7320AF00FC09}"/>
              </a:ext>
            </a:extLst>
          </p:cNvPr>
          <p:cNvSpPr/>
          <p:nvPr/>
        </p:nvSpPr>
        <p:spPr>
          <a:xfrm rot="17988000" flipV="1">
            <a:off x="493252" y="3104571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4" name="Groupe 113">
            <a:extLst>
              <a:ext uri="{FF2B5EF4-FFF2-40B4-BE49-F238E27FC236}">
                <a16:creationId xmlns="" xmlns:a16="http://schemas.microsoft.com/office/drawing/2014/main" id="{2D9456DD-DFE6-436E-8454-8A0C15F24812}"/>
              </a:ext>
            </a:extLst>
          </p:cNvPr>
          <p:cNvGrpSpPr/>
          <p:nvPr/>
        </p:nvGrpSpPr>
        <p:grpSpPr>
          <a:xfrm rot="18000000" flipV="1">
            <a:off x="1728134" y="3025750"/>
            <a:ext cx="1071736" cy="764934"/>
            <a:chOff x="8698734" y="3518613"/>
            <a:chExt cx="1266911" cy="904237"/>
          </a:xfrm>
        </p:grpSpPr>
        <p:sp>
          <p:nvSpPr>
            <p:cNvPr id="115" name="Triangle isocèle 114">
              <a:extLst>
                <a:ext uri="{FF2B5EF4-FFF2-40B4-BE49-F238E27FC236}">
                  <a16:creationId xmlns="" xmlns:a16="http://schemas.microsoft.com/office/drawing/2014/main" id="{50FDF72E-63FE-4463-9363-50DA3AECFF0F}"/>
                </a:ext>
              </a:extLst>
            </p:cNvPr>
            <p:cNvSpPr/>
            <p:nvPr/>
          </p:nvSpPr>
          <p:spPr>
            <a:xfrm rot="3612000">
              <a:off x="8667484" y="3549863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16" name="Groupe 115">
              <a:extLst>
                <a:ext uri="{FF2B5EF4-FFF2-40B4-BE49-F238E27FC236}">
                  <a16:creationId xmlns="" xmlns:a16="http://schemas.microsoft.com/office/drawing/2014/main" id="{E607873E-ACA2-42BF-917A-E822D4B8A85F}"/>
                </a:ext>
              </a:extLst>
            </p:cNvPr>
            <p:cNvGrpSpPr/>
            <p:nvPr/>
          </p:nvGrpSpPr>
          <p:grpSpPr>
            <a:xfrm>
              <a:off x="8810181" y="3713211"/>
              <a:ext cx="1155464" cy="709639"/>
              <a:chOff x="8810181" y="3713211"/>
              <a:chExt cx="1155464" cy="709639"/>
            </a:xfrm>
          </p:grpSpPr>
          <p:sp>
            <p:nvSpPr>
              <p:cNvPr id="117" name="Triangle isocèle 116">
                <a:extLst>
                  <a:ext uri="{FF2B5EF4-FFF2-40B4-BE49-F238E27FC236}">
                    <a16:creationId xmlns="" xmlns:a16="http://schemas.microsoft.com/office/drawing/2014/main" id="{61925A1B-1115-40E7-836C-8DF24F5636BF}"/>
                  </a:ext>
                </a:extLst>
              </p:cNvPr>
              <p:cNvSpPr/>
              <p:nvPr/>
            </p:nvSpPr>
            <p:spPr>
              <a:xfrm flipV="1">
                <a:off x="9288276" y="4032232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8" name="Triangle isocèle 117">
                <a:extLst>
                  <a:ext uri="{FF2B5EF4-FFF2-40B4-BE49-F238E27FC236}">
                    <a16:creationId xmlns="" xmlns:a16="http://schemas.microsoft.com/office/drawing/2014/main" id="{80CB9958-D437-4EA1-9E31-05F2593F046E}"/>
                  </a:ext>
                </a:extLst>
              </p:cNvPr>
              <p:cNvSpPr/>
              <p:nvPr/>
            </p:nvSpPr>
            <p:spPr>
              <a:xfrm>
                <a:off x="9064024" y="403223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9" name="Triangle isocèle 118">
                <a:extLst>
                  <a:ext uri="{FF2B5EF4-FFF2-40B4-BE49-F238E27FC236}">
                    <a16:creationId xmlns="" xmlns:a16="http://schemas.microsoft.com/office/drawing/2014/main" id="{637BA40C-3A7F-4DF5-86B6-82AAC576CB58}"/>
                  </a:ext>
                </a:extLst>
              </p:cNvPr>
              <p:cNvSpPr/>
              <p:nvPr/>
            </p:nvSpPr>
            <p:spPr>
              <a:xfrm>
                <a:off x="9512528" y="403223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0" name="Triangle isocèle 119">
                <a:extLst>
                  <a:ext uri="{FF2B5EF4-FFF2-40B4-BE49-F238E27FC236}">
                    <a16:creationId xmlns="" xmlns:a16="http://schemas.microsoft.com/office/drawing/2014/main" id="{48DF492F-AB67-4CFE-AAA4-8699EA0DD418}"/>
                  </a:ext>
                </a:extLst>
              </p:cNvPr>
              <p:cNvSpPr/>
              <p:nvPr/>
            </p:nvSpPr>
            <p:spPr>
              <a:xfrm rot="3612000" flipV="1">
                <a:off x="8778931" y="3744461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1" name="Triangle isocèle 120">
                <a:extLst>
                  <a:ext uri="{FF2B5EF4-FFF2-40B4-BE49-F238E27FC236}">
                    <a16:creationId xmlns="" xmlns:a16="http://schemas.microsoft.com/office/drawing/2014/main" id="{21C2285D-86CB-4EF4-8963-7320AF00FC09}"/>
                  </a:ext>
                </a:extLst>
              </p:cNvPr>
              <p:cNvSpPr/>
              <p:nvPr/>
            </p:nvSpPr>
            <p:spPr>
              <a:xfrm rot="3612000">
                <a:off x="8890378" y="3939059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123" name="Triangle isocèle 122">
            <a:extLst>
              <a:ext uri="{FF2B5EF4-FFF2-40B4-BE49-F238E27FC236}">
                <a16:creationId xmlns="" xmlns:a16="http://schemas.microsoft.com/office/drawing/2014/main" id="{50FDF72E-63FE-4463-9363-50DA3AECFF0F}"/>
              </a:ext>
            </a:extLst>
          </p:cNvPr>
          <p:cNvSpPr/>
          <p:nvPr/>
        </p:nvSpPr>
        <p:spPr>
          <a:xfrm rot="10788000" flipV="1">
            <a:off x="3692914" y="3468581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5" name="Triangle isocèle 124">
            <a:extLst>
              <a:ext uri="{FF2B5EF4-FFF2-40B4-BE49-F238E27FC236}">
                <a16:creationId xmlns="" xmlns:a16="http://schemas.microsoft.com/office/drawing/2014/main" id="{61925A1B-1115-40E7-836C-8DF24F5636BF}"/>
              </a:ext>
            </a:extLst>
          </p:cNvPr>
          <p:cNvSpPr/>
          <p:nvPr/>
        </p:nvSpPr>
        <p:spPr>
          <a:xfrm rot="14400000">
            <a:off x="3076948" y="3217815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6" name="Triangle isocèle 125">
            <a:extLst>
              <a:ext uri="{FF2B5EF4-FFF2-40B4-BE49-F238E27FC236}">
                <a16:creationId xmlns="" xmlns:a16="http://schemas.microsoft.com/office/drawing/2014/main" id="{80CB9958-D437-4EA1-9E31-05F2593F046E}"/>
              </a:ext>
            </a:extLst>
          </p:cNvPr>
          <p:cNvSpPr/>
          <p:nvPr/>
        </p:nvSpPr>
        <p:spPr>
          <a:xfrm rot="14400000" flipV="1">
            <a:off x="3171800" y="3382104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7" name="Triangle isocèle 126">
            <a:extLst>
              <a:ext uri="{FF2B5EF4-FFF2-40B4-BE49-F238E27FC236}">
                <a16:creationId xmlns="" xmlns:a16="http://schemas.microsoft.com/office/drawing/2014/main" id="{637BA40C-3A7F-4DF5-86B6-82AAC576CB58}"/>
              </a:ext>
            </a:extLst>
          </p:cNvPr>
          <p:cNvSpPr/>
          <p:nvPr/>
        </p:nvSpPr>
        <p:spPr>
          <a:xfrm rot="14400000" flipV="1">
            <a:off x="2982096" y="3053526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8" name="Triangle isocèle 127">
            <a:extLst>
              <a:ext uri="{FF2B5EF4-FFF2-40B4-BE49-F238E27FC236}">
                <a16:creationId xmlns="" xmlns:a16="http://schemas.microsoft.com/office/drawing/2014/main" id="{48DF492F-AB67-4CFE-AAA4-8699EA0DD418}"/>
              </a:ext>
            </a:extLst>
          </p:cNvPr>
          <p:cNvSpPr/>
          <p:nvPr/>
        </p:nvSpPr>
        <p:spPr>
          <a:xfrm rot="10788000">
            <a:off x="3503212" y="3469244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Triangle isocèle 128">
            <a:extLst>
              <a:ext uri="{FF2B5EF4-FFF2-40B4-BE49-F238E27FC236}">
                <a16:creationId xmlns="" xmlns:a16="http://schemas.microsoft.com/office/drawing/2014/main" id="{21C2285D-86CB-4EF4-8963-7320AF00FC09}"/>
              </a:ext>
            </a:extLst>
          </p:cNvPr>
          <p:cNvSpPr/>
          <p:nvPr/>
        </p:nvSpPr>
        <p:spPr>
          <a:xfrm rot="10788000" flipV="1">
            <a:off x="3313507" y="3469906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0" name="Groupe 129">
            <a:extLst>
              <a:ext uri="{FF2B5EF4-FFF2-40B4-BE49-F238E27FC236}">
                <a16:creationId xmlns="" xmlns:a16="http://schemas.microsoft.com/office/drawing/2014/main" id="{2D9456DD-DFE6-436E-8454-8A0C15F24812}"/>
              </a:ext>
            </a:extLst>
          </p:cNvPr>
          <p:cNvGrpSpPr/>
          <p:nvPr/>
        </p:nvGrpSpPr>
        <p:grpSpPr>
          <a:xfrm rot="10800000" flipV="1">
            <a:off x="4684326" y="2982665"/>
            <a:ext cx="1071736" cy="764934"/>
            <a:chOff x="8698734" y="3518613"/>
            <a:chExt cx="1266911" cy="904237"/>
          </a:xfrm>
        </p:grpSpPr>
        <p:sp>
          <p:nvSpPr>
            <p:cNvPr id="131" name="Triangle isocèle 130">
              <a:extLst>
                <a:ext uri="{FF2B5EF4-FFF2-40B4-BE49-F238E27FC236}">
                  <a16:creationId xmlns="" xmlns:a16="http://schemas.microsoft.com/office/drawing/2014/main" id="{50FDF72E-63FE-4463-9363-50DA3AECFF0F}"/>
                </a:ext>
              </a:extLst>
            </p:cNvPr>
            <p:cNvSpPr/>
            <p:nvPr/>
          </p:nvSpPr>
          <p:spPr>
            <a:xfrm rot="3612000">
              <a:off x="8667484" y="3549863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32" name="Groupe 131">
              <a:extLst>
                <a:ext uri="{FF2B5EF4-FFF2-40B4-BE49-F238E27FC236}">
                  <a16:creationId xmlns="" xmlns:a16="http://schemas.microsoft.com/office/drawing/2014/main" id="{E607873E-ACA2-42BF-917A-E822D4B8A85F}"/>
                </a:ext>
              </a:extLst>
            </p:cNvPr>
            <p:cNvGrpSpPr/>
            <p:nvPr/>
          </p:nvGrpSpPr>
          <p:grpSpPr>
            <a:xfrm>
              <a:off x="8810181" y="3713211"/>
              <a:ext cx="1155464" cy="709639"/>
              <a:chOff x="8810181" y="3713211"/>
              <a:chExt cx="1155464" cy="709639"/>
            </a:xfrm>
          </p:grpSpPr>
          <p:sp>
            <p:nvSpPr>
              <p:cNvPr id="133" name="Triangle isocèle 132">
                <a:extLst>
                  <a:ext uri="{FF2B5EF4-FFF2-40B4-BE49-F238E27FC236}">
                    <a16:creationId xmlns="" xmlns:a16="http://schemas.microsoft.com/office/drawing/2014/main" id="{61925A1B-1115-40E7-836C-8DF24F5636BF}"/>
                  </a:ext>
                </a:extLst>
              </p:cNvPr>
              <p:cNvSpPr/>
              <p:nvPr/>
            </p:nvSpPr>
            <p:spPr>
              <a:xfrm flipV="1">
                <a:off x="9288276" y="4032232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4" name="Triangle isocèle 133">
                <a:extLst>
                  <a:ext uri="{FF2B5EF4-FFF2-40B4-BE49-F238E27FC236}">
                    <a16:creationId xmlns="" xmlns:a16="http://schemas.microsoft.com/office/drawing/2014/main" id="{80CB9958-D437-4EA1-9E31-05F2593F046E}"/>
                  </a:ext>
                </a:extLst>
              </p:cNvPr>
              <p:cNvSpPr/>
              <p:nvPr/>
            </p:nvSpPr>
            <p:spPr>
              <a:xfrm>
                <a:off x="9064024" y="403223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5" name="Triangle isocèle 134">
                <a:extLst>
                  <a:ext uri="{FF2B5EF4-FFF2-40B4-BE49-F238E27FC236}">
                    <a16:creationId xmlns="" xmlns:a16="http://schemas.microsoft.com/office/drawing/2014/main" id="{637BA40C-3A7F-4DF5-86B6-82AAC576CB58}"/>
                  </a:ext>
                </a:extLst>
              </p:cNvPr>
              <p:cNvSpPr/>
              <p:nvPr/>
            </p:nvSpPr>
            <p:spPr>
              <a:xfrm>
                <a:off x="9512528" y="403223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6" name="Triangle isocèle 135">
                <a:extLst>
                  <a:ext uri="{FF2B5EF4-FFF2-40B4-BE49-F238E27FC236}">
                    <a16:creationId xmlns="" xmlns:a16="http://schemas.microsoft.com/office/drawing/2014/main" id="{48DF492F-AB67-4CFE-AAA4-8699EA0DD418}"/>
                  </a:ext>
                </a:extLst>
              </p:cNvPr>
              <p:cNvSpPr/>
              <p:nvPr/>
            </p:nvSpPr>
            <p:spPr>
              <a:xfrm rot="3612000" flipV="1">
                <a:off x="8778931" y="3744461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7" name="Triangle isocèle 136">
                <a:extLst>
                  <a:ext uri="{FF2B5EF4-FFF2-40B4-BE49-F238E27FC236}">
                    <a16:creationId xmlns="" xmlns:a16="http://schemas.microsoft.com/office/drawing/2014/main" id="{21C2285D-86CB-4EF4-8963-7320AF00FC09}"/>
                  </a:ext>
                </a:extLst>
              </p:cNvPr>
              <p:cNvSpPr/>
              <p:nvPr/>
            </p:nvSpPr>
            <p:spPr>
              <a:xfrm rot="3612000">
                <a:off x="8890378" y="3939059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139" name="Triangle isocèle 138">
            <a:extLst>
              <a:ext uri="{FF2B5EF4-FFF2-40B4-BE49-F238E27FC236}">
                <a16:creationId xmlns="" xmlns:a16="http://schemas.microsoft.com/office/drawing/2014/main" id="{50FDF72E-63FE-4463-9363-50DA3AECFF0F}"/>
              </a:ext>
            </a:extLst>
          </p:cNvPr>
          <p:cNvSpPr/>
          <p:nvPr/>
        </p:nvSpPr>
        <p:spPr>
          <a:xfrm rot="3588000" flipV="1">
            <a:off x="6613936" y="2640641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1" name="Triangle isocèle 140">
            <a:extLst>
              <a:ext uri="{FF2B5EF4-FFF2-40B4-BE49-F238E27FC236}">
                <a16:creationId xmlns="" xmlns:a16="http://schemas.microsoft.com/office/drawing/2014/main" id="{61925A1B-1115-40E7-836C-8DF24F5636BF}"/>
              </a:ext>
            </a:extLst>
          </p:cNvPr>
          <p:cNvSpPr/>
          <p:nvPr/>
        </p:nvSpPr>
        <p:spPr>
          <a:xfrm rot="7200000">
            <a:off x="6704746" y="3299469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2" name="Triangle isocèle 141">
            <a:extLst>
              <a:ext uri="{FF2B5EF4-FFF2-40B4-BE49-F238E27FC236}">
                <a16:creationId xmlns="" xmlns:a16="http://schemas.microsoft.com/office/drawing/2014/main" id="{80CB9958-D437-4EA1-9E31-05F2593F046E}"/>
              </a:ext>
            </a:extLst>
          </p:cNvPr>
          <p:cNvSpPr/>
          <p:nvPr/>
        </p:nvSpPr>
        <p:spPr>
          <a:xfrm rot="7200000" flipV="1">
            <a:off x="6799598" y="3135180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Triangle isocèle 142">
            <a:extLst>
              <a:ext uri="{FF2B5EF4-FFF2-40B4-BE49-F238E27FC236}">
                <a16:creationId xmlns="" xmlns:a16="http://schemas.microsoft.com/office/drawing/2014/main" id="{637BA40C-3A7F-4DF5-86B6-82AAC576CB58}"/>
              </a:ext>
            </a:extLst>
          </p:cNvPr>
          <p:cNvSpPr/>
          <p:nvPr/>
        </p:nvSpPr>
        <p:spPr>
          <a:xfrm rot="7200000" flipV="1">
            <a:off x="6609894" y="3463758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4" name="Triangle isocèle 143">
            <a:extLst>
              <a:ext uri="{FF2B5EF4-FFF2-40B4-BE49-F238E27FC236}">
                <a16:creationId xmlns="" xmlns:a16="http://schemas.microsoft.com/office/drawing/2014/main" id="{48DF492F-AB67-4CFE-AAA4-8699EA0DD418}"/>
              </a:ext>
            </a:extLst>
          </p:cNvPr>
          <p:cNvSpPr/>
          <p:nvPr/>
        </p:nvSpPr>
        <p:spPr>
          <a:xfrm rot="3588000">
            <a:off x="6709360" y="2804600"/>
            <a:ext cx="383312" cy="33044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5" name="Triangle isocèle 144">
            <a:extLst>
              <a:ext uri="{FF2B5EF4-FFF2-40B4-BE49-F238E27FC236}">
                <a16:creationId xmlns="" xmlns:a16="http://schemas.microsoft.com/office/drawing/2014/main" id="{21C2285D-86CB-4EF4-8963-7320AF00FC09}"/>
              </a:ext>
            </a:extLst>
          </p:cNvPr>
          <p:cNvSpPr/>
          <p:nvPr/>
        </p:nvSpPr>
        <p:spPr>
          <a:xfrm rot="3588000" flipV="1">
            <a:off x="6804786" y="2968556"/>
            <a:ext cx="383312" cy="33044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6" name="Groupe 145">
            <a:extLst>
              <a:ext uri="{FF2B5EF4-FFF2-40B4-BE49-F238E27FC236}">
                <a16:creationId xmlns="" xmlns:a16="http://schemas.microsoft.com/office/drawing/2014/main" id="{2D9456DD-DFE6-436E-8454-8A0C15F24812}"/>
              </a:ext>
            </a:extLst>
          </p:cNvPr>
          <p:cNvGrpSpPr/>
          <p:nvPr/>
        </p:nvGrpSpPr>
        <p:grpSpPr>
          <a:xfrm rot="3600000" flipV="1">
            <a:off x="7895315" y="2923799"/>
            <a:ext cx="1071736" cy="764934"/>
            <a:chOff x="8698734" y="3518613"/>
            <a:chExt cx="1266911" cy="904237"/>
          </a:xfrm>
        </p:grpSpPr>
        <p:sp>
          <p:nvSpPr>
            <p:cNvPr id="147" name="Triangle isocèle 146">
              <a:extLst>
                <a:ext uri="{FF2B5EF4-FFF2-40B4-BE49-F238E27FC236}">
                  <a16:creationId xmlns="" xmlns:a16="http://schemas.microsoft.com/office/drawing/2014/main" id="{50FDF72E-63FE-4463-9363-50DA3AECFF0F}"/>
                </a:ext>
              </a:extLst>
            </p:cNvPr>
            <p:cNvSpPr/>
            <p:nvPr/>
          </p:nvSpPr>
          <p:spPr>
            <a:xfrm rot="3612000">
              <a:off x="8667484" y="3549863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8" name="Groupe 147">
              <a:extLst>
                <a:ext uri="{FF2B5EF4-FFF2-40B4-BE49-F238E27FC236}">
                  <a16:creationId xmlns="" xmlns:a16="http://schemas.microsoft.com/office/drawing/2014/main" id="{E607873E-ACA2-42BF-917A-E822D4B8A85F}"/>
                </a:ext>
              </a:extLst>
            </p:cNvPr>
            <p:cNvGrpSpPr/>
            <p:nvPr/>
          </p:nvGrpSpPr>
          <p:grpSpPr>
            <a:xfrm>
              <a:off x="8810181" y="3713211"/>
              <a:ext cx="1155464" cy="709639"/>
              <a:chOff x="8810181" y="3713211"/>
              <a:chExt cx="1155464" cy="709639"/>
            </a:xfrm>
          </p:grpSpPr>
          <p:sp>
            <p:nvSpPr>
              <p:cNvPr id="149" name="Triangle isocèle 148">
                <a:extLst>
                  <a:ext uri="{FF2B5EF4-FFF2-40B4-BE49-F238E27FC236}">
                    <a16:creationId xmlns="" xmlns:a16="http://schemas.microsoft.com/office/drawing/2014/main" id="{61925A1B-1115-40E7-836C-8DF24F5636BF}"/>
                  </a:ext>
                </a:extLst>
              </p:cNvPr>
              <p:cNvSpPr/>
              <p:nvPr/>
            </p:nvSpPr>
            <p:spPr>
              <a:xfrm flipV="1">
                <a:off x="9288276" y="4032232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0" name="Triangle isocèle 149">
                <a:extLst>
                  <a:ext uri="{FF2B5EF4-FFF2-40B4-BE49-F238E27FC236}">
                    <a16:creationId xmlns="" xmlns:a16="http://schemas.microsoft.com/office/drawing/2014/main" id="{80CB9958-D437-4EA1-9E31-05F2593F046E}"/>
                  </a:ext>
                </a:extLst>
              </p:cNvPr>
              <p:cNvSpPr/>
              <p:nvPr/>
            </p:nvSpPr>
            <p:spPr>
              <a:xfrm>
                <a:off x="9064024" y="403223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1" name="Triangle isocèle 150">
                <a:extLst>
                  <a:ext uri="{FF2B5EF4-FFF2-40B4-BE49-F238E27FC236}">
                    <a16:creationId xmlns="" xmlns:a16="http://schemas.microsoft.com/office/drawing/2014/main" id="{637BA40C-3A7F-4DF5-86B6-82AAC576CB58}"/>
                  </a:ext>
                </a:extLst>
              </p:cNvPr>
              <p:cNvSpPr/>
              <p:nvPr/>
            </p:nvSpPr>
            <p:spPr>
              <a:xfrm>
                <a:off x="9512528" y="403223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2" name="Triangle isocèle 151">
                <a:extLst>
                  <a:ext uri="{FF2B5EF4-FFF2-40B4-BE49-F238E27FC236}">
                    <a16:creationId xmlns="" xmlns:a16="http://schemas.microsoft.com/office/drawing/2014/main" id="{48DF492F-AB67-4CFE-AAA4-8699EA0DD418}"/>
                  </a:ext>
                </a:extLst>
              </p:cNvPr>
              <p:cNvSpPr/>
              <p:nvPr/>
            </p:nvSpPr>
            <p:spPr>
              <a:xfrm rot="3612000" flipV="1">
                <a:off x="8778931" y="3744461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3" name="Triangle isocèle 152">
                <a:extLst>
                  <a:ext uri="{FF2B5EF4-FFF2-40B4-BE49-F238E27FC236}">
                    <a16:creationId xmlns="" xmlns:a16="http://schemas.microsoft.com/office/drawing/2014/main" id="{21C2285D-86CB-4EF4-8963-7320AF00FC09}"/>
                  </a:ext>
                </a:extLst>
              </p:cNvPr>
              <p:cNvSpPr/>
              <p:nvPr/>
            </p:nvSpPr>
            <p:spPr>
              <a:xfrm rot="3612000">
                <a:off x="8890378" y="3939059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154" name="ZoneTexte 153"/>
          <p:cNvSpPr txBox="1"/>
          <p:nvPr/>
        </p:nvSpPr>
        <p:spPr>
          <a:xfrm>
            <a:off x="5082046" y="4386103"/>
            <a:ext cx="3420704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fr-FR" b="1" dirty="0" smtClean="0"/>
              <a:t>Armchair : </a:t>
            </a:r>
            <a:r>
              <a:rPr lang="fr-FR" dirty="0" smtClean="0"/>
              <a:t>6 </a:t>
            </a:r>
            <a:r>
              <a:rPr lang="fr-FR" dirty="0"/>
              <a:t>triangles – 1 occurrence</a:t>
            </a:r>
          </a:p>
        </p:txBody>
      </p:sp>
      <p:sp>
        <p:nvSpPr>
          <p:cNvPr id="167" name="Multiplier 166"/>
          <p:cNvSpPr/>
          <p:nvPr/>
        </p:nvSpPr>
        <p:spPr>
          <a:xfrm flipV="1">
            <a:off x="2059285" y="3207536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8" name="Multiplier 167"/>
          <p:cNvSpPr/>
          <p:nvPr/>
        </p:nvSpPr>
        <p:spPr>
          <a:xfrm flipV="1">
            <a:off x="3363459" y="3272564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9" name="Multiplier 168"/>
          <p:cNvSpPr/>
          <p:nvPr/>
        </p:nvSpPr>
        <p:spPr>
          <a:xfrm flipV="1">
            <a:off x="5040707" y="3153732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0" name="Multiplier 169"/>
          <p:cNvSpPr/>
          <p:nvPr/>
        </p:nvSpPr>
        <p:spPr>
          <a:xfrm flipV="1">
            <a:off x="6586296" y="3031451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1" name="Multiplier 170"/>
          <p:cNvSpPr/>
          <p:nvPr/>
        </p:nvSpPr>
        <p:spPr>
          <a:xfrm flipV="1">
            <a:off x="591592" y="3134727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2" name="Multiplier 171"/>
          <p:cNvSpPr/>
          <p:nvPr/>
        </p:nvSpPr>
        <p:spPr>
          <a:xfrm flipV="1">
            <a:off x="8174130" y="3111082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3" name="ZoneTexte 172"/>
          <p:cNvSpPr txBox="1"/>
          <p:nvPr/>
        </p:nvSpPr>
        <p:spPr>
          <a:xfrm>
            <a:off x="3769386" y="4392847"/>
            <a:ext cx="12682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Summit </a:t>
            </a:r>
            <a:r>
              <a:rPr lang="fr-FR" b="1" dirty="0"/>
              <a:t>: 4 </a:t>
            </a:r>
          </a:p>
          <a:p>
            <a:r>
              <a:rPr lang="fr-FR" b="1" dirty="0" smtClean="0"/>
              <a:t>Pike </a:t>
            </a:r>
            <a:r>
              <a:rPr lang="fr-FR" b="1" dirty="0"/>
              <a:t>: 2 </a:t>
            </a:r>
          </a:p>
        </p:txBody>
      </p:sp>
      <p:sp>
        <p:nvSpPr>
          <p:cNvPr id="174" name="ZoneTexte 173"/>
          <p:cNvSpPr txBox="1"/>
          <p:nvPr/>
        </p:nvSpPr>
        <p:spPr>
          <a:xfrm>
            <a:off x="1171605" y="1427646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{1,3},</a:t>
            </a:r>
          </a:p>
          <a:p>
            <a:r>
              <a:rPr lang="fr-FR" sz="1400" dirty="0"/>
              <a:t>{1,4}</a:t>
            </a:r>
          </a:p>
        </p:txBody>
      </p:sp>
      <p:sp>
        <p:nvSpPr>
          <p:cNvPr id="175" name="ZoneTexte 174"/>
          <p:cNvSpPr txBox="1"/>
          <p:nvPr/>
        </p:nvSpPr>
        <p:spPr>
          <a:xfrm>
            <a:off x="2348071" y="264775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{2,-1},</a:t>
            </a:r>
          </a:p>
          <a:p>
            <a:r>
              <a:rPr lang="fr-FR" sz="1400" dirty="0"/>
              <a:t>{2,0},</a:t>
            </a:r>
          </a:p>
          <a:p>
            <a:r>
              <a:rPr lang="fr-FR" sz="1400" dirty="0"/>
              <a:t>{3,0}</a:t>
            </a:r>
          </a:p>
        </p:txBody>
      </p:sp>
      <p:sp>
        <p:nvSpPr>
          <p:cNvPr id="176" name="ZoneTexte 175"/>
          <p:cNvSpPr txBox="1"/>
          <p:nvPr/>
        </p:nvSpPr>
        <p:spPr>
          <a:xfrm>
            <a:off x="3847275" y="969604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{0,3},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</a:t>
            </a:r>
          </a:p>
        </p:txBody>
      </p:sp>
      <p:sp>
        <p:nvSpPr>
          <p:cNvPr id="177" name="ZoneTexte 176"/>
          <p:cNvSpPr txBox="1"/>
          <p:nvPr/>
        </p:nvSpPr>
        <p:spPr>
          <a:xfrm>
            <a:off x="4823691" y="903273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{0,3},</a:t>
            </a:r>
          </a:p>
          <a:p>
            <a:r>
              <a:rPr lang="fr-FR" sz="1400" dirty="0"/>
              <a:t>{1,3},</a:t>
            </a:r>
          </a:p>
          <a:p>
            <a:r>
              <a:rPr lang="fr-FR" sz="1400" dirty="0"/>
              <a:t>{1,4}</a:t>
            </a:r>
          </a:p>
        </p:txBody>
      </p:sp>
      <p:sp>
        <p:nvSpPr>
          <p:cNvPr id="178" name="ZoneTexte 177"/>
          <p:cNvSpPr txBox="1"/>
          <p:nvPr/>
        </p:nvSpPr>
        <p:spPr>
          <a:xfrm>
            <a:off x="7768270" y="150432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{1,-3},</a:t>
            </a:r>
          </a:p>
          <a:p>
            <a:r>
              <a:rPr lang="fr-FR" sz="1400" dirty="0"/>
              <a:t>{1,-2},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</a:t>
            </a:r>
          </a:p>
        </p:txBody>
      </p:sp>
      <p:sp>
        <p:nvSpPr>
          <p:cNvPr id="179" name="ZoneTexte 178"/>
          <p:cNvSpPr txBox="1"/>
          <p:nvPr/>
        </p:nvSpPr>
        <p:spPr>
          <a:xfrm>
            <a:off x="6266612" y="303596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{2,0},</a:t>
            </a:r>
          </a:p>
          <a:p>
            <a:r>
              <a:rPr lang="fr-FR" sz="1400" dirty="0"/>
              <a:t>{2,1},</a:t>
            </a:r>
          </a:p>
          <a:p>
            <a:r>
              <a:rPr lang="fr-FR" sz="1400" dirty="0"/>
              <a:t>{3,0}</a:t>
            </a:r>
          </a:p>
        </p:txBody>
      </p:sp>
      <p:sp>
        <p:nvSpPr>
          <p:cNvPr id="181" name="Multiplier 180"/>
          <p:cNvSpPr/>
          <p:nvPr/>
        </p:nvSpPr>
        <p:spPr>
          <a:xfrm>
            <a:off x="359566" y="716510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2" name="Multiplier 181"/>
          <p:cNvSpPr/>
          <p:nvPr/>
        </p:nvSpPr>
        <p:spPr>
          <a:xfrm>
            <a:off x="2123729" y="421740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3" name="Multiplier 182"/>
          <p:cNvSpPr/>
          <p:nvPr/>
        </p:nvSpPr>
        <p:spPr>
          <a:xfrm>
            <a:off x="3378617" y="693547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4" name="Multiplier 183"/>
          <p:cNvSpPr/>
          <p:nvPr/>
        </p:nvSpPr>
        <p:spPr>
          <a:xfrm>
            <a:off x="4787308" y="541593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5" name="Multiplier 184"/>
          <p:cNvSpPr/>
          <p:nvPr/>
        </p:nvSpPr>
        <p:spPr>
          <a:xfrm>
            <a:off x="6873874" y="552943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6" name="Multiplier 185"/>
          <p:cNvSpPr/>
          <p:nvPr/>
        </p:nvSpPr>
        <p:spPr>
          <a:xfrm>
            <a:off x="8426433" y="1341406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7" name="ZoneTexte 186"/>
          <p:cNvSpPr txBox="1"/>
          <p:nvPr/>
        </p:nvSpPr>
        <p:spPr>
          <a:xfrm>
            <a:off x="1945131" y="1657922"/>
            <a:ext cx="705318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88" name="ZoneTexte 187"/>
          <p:cNvSpPr txBox="1"/>
          <p:nvPr/>
        </p:nvSpPr>
        <p:spPr>
          <a:xfrm>
            <a:off x="352011" y="1435440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89" name="ZoneTexte 188"/>
          <p:cNvSpPr txBox="1"/>
          <p:nvPr/>
        </p:nvSpPr>
        <p:spPr>
          <a:xfrm>
            <a:off x="3054828" y="1302285"/>
            <a:ext cx="725636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00B050"/>
                </a:solidFill>
              </a:defRPr>
            </a:lvl1pPr>
          </a:lstStyle>
          <a:p>
            <a:r>
              <a:rPr lang="fr-FR" dirty="0" smtClean="0"/>
              <a:t>Summit</a:t>
            </a:r>
            <a:endParaRPr lang="fr-FR" dirty="0"/>
          </a:p>
        </p:txBody>
      </p:sp>
      <p:sp>
        <p:nvSpPr>
          <p:cNvPr id="190" name="ZoneTexte 189"/>
          <p:cNvSpPr txBox="1"/>
          <p:nvPr/>
        </p:nvSpPr>
        <p:spPr>
          <a:xfrm>
            <a:off x="6545923" y="1777356"/>
            <a:ext cx="684245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00B050"/>
                </a:solidFill>
              </a:defRPr>
            </a:lvl1pPr>
          </a:lstStyle>
          <a:p>
            <a:r>
              <a:rPr lang="fr-FR" dirty="0" smtClean="0"/>
              <a:t>Summit</a:t>
            </a:r>
            <a:endParaRPr lang="fr-FR" dirty="0"/>
          </a:p>
        </p:txBody>
      </p:sp>
      <p:sp>
        <p:nvSpPr>
          <p:cNvPr id="191" name="ZoneTexte 190"/>
          <p:cNvSpPr txBox="1"/>
          <p:nvPr/>
        </p:nvSpPr>
        <p:spPr>
          <a:xfrm>
            <a:off x="8029145" y="1973403"/>
            <a:ext cx="780259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00B050"/>
                </a:solidFill>
              </a:defRPr>
            </a:lvl1pPr>
          </a:lstStyle>
          <a:p>
            <a:r>
              <a:rPr lang="fr-FR" dirty="0" smtClean="0"/>
              <a:t>Summit</a:t>
            </a:r>
            <a:endParaRPr lang="fr-FR" dirty="0"/>
          </a:p>
        </p:txBody>
      </p:sp>
      <p:sp>
        <p:nvSpPr>
          <p:cNvPr id="192" name="ZoneTexte 191"/>
          <p:cNvSpPr txBox="1"/>
          <p:nvPr/>
        </p:nvSpPr>
        <p:spPr>
          <a:xfrm>
            <a:off x="5447046" y="1280682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77497" y="1643186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P0</a:t>
            </a:r>
          </a:p>
        </p:txBody>
      </p:sp>
      <p:sp>
        <p:nvSpPr>
          <p:cNvPr id="122" name="ZoneTexte 121"/>
          <p:cNvSpPr txBox="1"/>
          <p:nvPr/>
        </p:nvSpPr>
        <p:spPr>
          <a:xfrm>
            <a:off x="5603196" y="1498710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P1</a:t>
            </a:r>
          </a:p>
        </p:txBody>
      </p:sp>
      <p:sp>
        <p:nvSpPr>
          <p:cNvPr id="124" name="ZoneTexte 123"/>
          <p:cNvSpPr txBox="1"/>
          <p:nvPr/>
        </p:nvSpPr>
        <p:spPr>
          <a:xfrm>
            <a:off x="2102871" y="1881227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S0</a:t>
            </a:r>
          </a:p>
        </p:txBody>
      </p:sp>
      <p:sp>
        <p:nvSpPr>
          <p:cNvPr id="138" name="ZoneTexte 137"/>
          <p:cNvSpPr txBox="1"/>
          <p:nvPr/>
        </p:nvSpPr>
        <p:spPr>
          <a:xfrm>
            <a:off x="3182097" y="1519418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S1</a:t>
            </a:r>
          </a:p>
        </p:txBody>
      </p:sp>
      <p:sp>
        <p:nvSpPr>
          <p:cNvPr id="140" name="ZoneTexte 139"/>
          <p:cNvSpPr txBox="1"/>
          <p:nvPr/>
        </p:nvSpPr>
        <p:spPr>
          <a:xfrm>
            <a:off x="6734330" y="2008347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S2</a:t>
            </a:r>
          </a:p>
        </p:txBody>
      </p:sp>
      <p:sp>
        <p:nvSpPr>
          <p:cNvPr id="155" name="ZoneTexte 154"/>
          <p:cNvSpPr txBox="1"/>
          <p:nvPr/>
        </p:nvSpPr>
        <p:spPr>
          <a:xfrm>
            <a:off x="8223327" y="2204435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S3</a:t>
            </a:r>
          </a:p>
        </p:txBody>
      </p:sp>
      <p:sp>
        <p:nvSpPr>
          <p:cNvPr id="156" name="ZoneTexte 155"/>
          <p:cNvSpPr txBox="1"/>
          <p:nvPr/>
        </p:nvSpPr>
        <p:spPr>
          <a:xfrm>
            <a:off x="127012" y="4447764"/>
            <a:ext cx="2523437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Fill order: top left triangle</a:t>
            </a:r>
            <a:endParaRPr lang="fr-FR" dirty="0"/>
          </a:p>
        </p:txBody>
      </p:sp>
      <p:sp>
        <p:nvSpPr>
          <p:cNvPr id="157" name="ZoneTexte 156">
            <a:extLst>
              <a:ext uri="{FF2B5EF4-FFF2-40B4-BE49-F238E27FC236}">
                <a16:creationId xmlns="" xmlns:a16="http://schemas.microsoft.com/office/drawing/2014/main" id="{5ED9055C-E440-47C2-8814-ED314D7227E7}"/>
              </a:ext>
            </a:extLst>
          </p:cNvPr>
          <p:cNvSpPr txBox="1"/>
          <p:nvPr/>
        </p:nvSpPr>
        <p:spPr>
          <a:xfrm>
            <a:off x="429359" y="392855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S1</a:t>
            </a:r>
          </a:p>
        </p:txBody>
      </p:sp>
      <p:sp>
        <p:nvSpPr>
          <p:cNvPr id="158" name="ZoneTexte 157">
            <a:extLst>
              <a:ext uri="{FF2B5EF4-FFF2-40B4-BE49-F238E27FC236}">
                <a16:creationId xmlns="" xmlns:a16="http://schemas.microsoft.com/office/drawing/2014/main" id="{1F64A92E-1239-4992-B35E-3E4454C067BA}"/>
              </a:ext>
            </a:extLst>
          </p:cNvPr>
          <p:cNvSpPr txBox="1"/>
          <p:nvPr/>
        </p:nvSpPr>
        <p:spPr>
          <a:xfrm>
            <a:off x="2053071" y="4089750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S0</a:t>
            </a:r>
          </a:p>
        </p:txBody>
      </p:sp>
      <p:sp>
        <p:nvSpPr>
          <p:cNvPr id="159" name="ZoneTexte 158">
            <a:extLst>
              <a:ext uri="{FF2B5EF4-FFF2-40B4-BE49-F238E27FC236}">
                <a16:creationId xmlns="" xmlns:a16="http://schemas.microsoft.com/office/drawing/2014/main" id="{BF5869C0-0381-403E-B5DC-4A5ECC7BA1E4}"/>
              </a:ext>
            </a:extLst>
          </p:cNvPr>
          <p:cNvSpPr txBox="1"/>
          <p:nvPr/>
        </p:nvSpPr>
        <p:spPr>
          <a:xfrm>
            <a:off x="3473596" y="3928556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P0</a:t>
            </a:r>
          </a:p>
        </p:txBody>
      </p:sp>
      <p:sp>
        <p:nvSpPr>
          <p:cNvPr id="160" name="ZoneTexte 159">
            <a:extLst>
              <a:ext uri="{FF2B5EF4-FFF2-40B4-BE49-F238E27FC236}">
                <a16:creationId xmlns="" xmlns:a16="http://schemas.microsoft.com/office/drawing/2014/main" id="{2DEE3627-EEE8-4959-B9B5-E92BFBEB8485}"/>
              </a:ext>
            </a:extLst>
          </p:cNvPr>
          <p:cNvSpPr txBox="1"/>
          <p:nvPr/>
        </p:nvSpPr>
        <p:spPr>
          <a:xfrm>
            <a:off x="5087030" y="3834371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S3</a:t>
            </a:r>
          </a:p>
        </p:txBody>
      </p:sp>
      <p:sp>
        <p:nvSpPr>
          <p:cNvPr id="161" name="ZoneTexte 160">
            <a:extLst>
              <a:ext uri="{FF2B5EF4-FFF2-40B4-BE49-F238E27FC236}">
                <a16:creationId xmlns="" xmlns:a16="http://schemas.microsoft.com/office/drawing/2014/main" id="{F5B1FB0A-423F-46D6-92BF-17EF899ABFFD}"/>
              </a:ext>
            </a:extLst>
          </p:cNvPr>
          <p:cNvSpPr txBox="1"/>
          <p:nvPr/>
        </p:nvSpPr>
        <p:spPr>
          <a:xfrm>
            <a:off x="6743595" y="3927498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S2</a:t>
            </a:r>
          </a:p>
        </p:txBody>
      </p:sp>
      <p:sp>
        <p:nvSpPr>
          <p:cNvPr id="162" name="ZoneTexte 161">
            <a:extLst>
              <a:ext uri="{FF2B5EF4-FFF2-40B4-BE49-F238E27FC236}">
                <a16:creationId xmlns="" xmlns:a16="http://schemas.microsoft.com/office/drawing/2014/main" id="{32BF37C5-A136-4021-866B-066615205097}"/>
              </a:ext>
            </a:extLst>
          </p:cNvPr>
          <p:cNvSpPr txBox="1"/>
          <p:nvPr/>
        </p:nvSpPr>
        <p:spPr>
          <a:xfrm>
            <a:off x="8571038" y="3685388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P1</a:t>
            </a:r>
          </a:p>
        </p:txBody>
      </p:sp>
    </p:spTree>
    <p:extLst>
      <p:ext uri="{BB962C8B-B14F-4D97-AF65-F5344CB8AC3E}">
        <p14:creationId xmlns:p14="http://schemas.microsoft.com/office/powerpoint/2010/main" val="50448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57038" y="332128"/>
            <a:ext cx="1628912" cy="404983"/>
            <a:chOff x="342718" y="442832"/>
            <a:chExt cx="2728078" cy="678259"/>
          </a:xfrm>
        </p:grpSpPr>
        <p:sp>
          <p:nvSpPr>
            <p:cNvPr id="16" name="Triangle isocèle 15">
              <a:extLst>
                <a:ext uri="{FF2B5EF4-FFF2-40B4-BE49-F238E27FC236}">
                  <a16:creationId xmlns="" xmlns:a16="http://schemas.microsoft.com/office/drawing/2014/main" id="{BAC05593-3FBF-41A3-8CED-B1ABD5AD382E}"/>
                </a:ext>
              </a:extLst>
            </p:cNvPr>
            <p:cNvSpPr/>
            <p:nvPr/>
          </p:nvSpPr>
          <p:spPr>
            <a:xfrm flipV="1">
              <a:off x="732103" y="442832"/>
              <a:ext cx="786781" cy="67825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Triangle isocèle 16">
              <a:extLst>
                <a:ext uri="{FF2B5EF4-FFF2-40B4-BE49-F238E27FC236}">
                  <a16:creationId xmlns="" xmlns:a16="http://schemas.microsoft.com/office/drawing/2014/main" id="{FBA7839B-3F3E-4C7C-91F4-954A24CADB7B}"/>
                </a:ext>
              </a:extLst>
            </p:cNvPr>
            <p:cNvSpPr/>
            <p:nvPr/>
          </p:nvSpPr>
          <p:spPr>
            <a:xfrm>
              <a:off x="342718" y="442832"/>
              <a:ext cx="786781" cy="67825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Triangle isocèle 17">
              <a:extLst>
                <a:ext uri="{FF2B5EF4-FFF2-40B4-BE49-F238E27FC236}">
                  <a16:creationId xmlns="" xmlns:a16="http://schemas.microsoft.com/office/drawing/2014/main" id="{466ECEED-A682-483F-BA8C-AB80C26EA00B}"/>
                </a:ext>
              </a:extLst>
            </p:cNvPr>
            <p:cNvSpPr/>
            <p:nvPr/>
          </p:nvSpPr>
          <p:spPr>
            <a:xfrm>
              <a:off x="1121489" y="442832"/>
              <a:ext cx="786781" cy="67825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Triangle isocèle 18">
              <a:extLst>
                <a:ext uri="{FF2B5EF4-FFF2-40B4-BE49-F238E27FC236}">
                  <a16:creationId xmlns="" xmlns:a16="http://schemas.microsoft.com/office/drawing/2014/main" id="{1A20887F-2B14-4C57-A4EF-F3F8CEBF2E9C}"/>
                </a:ext>
              </a:extLst>
            </p:cNvPr>
            <p:cNvSpPr/>
            <p:nvPr/>
          </p:nvSpPr>
          <p:spPr>
            <a:xfrm>
              <a:off x="1894630" y="442832"/>
              <a:ext cx="786781" cy="67825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Triangle isocèle 19">
              <a:extLst>
                <a:ext uri="{FF2B5EF4-FFF2-40B4-BE49-F238E27FC236}">
                  <a16:creationId xmlns="" xmlns:a16="http://schemas.microsoft.com/office/drawing/2014/main" id="{86A25E01-4E5B-4DF1-B96E-E141C2FF828A}"/>
                </a:ext>
              </a:extLst>
            </p:cNvPr>
            <p:cNvSpPr/>
            <p:nvPr/>
          </p:nvSpPr>
          <p:spPr>
            <a:xfrm flipV="1">
              <a:off x="1505245" y="442832"/>
              <a:ext cx="786781" cy="67825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Triangle isocèle 20">
              <a:extLst>
                <a:ext uri="{FF2B5EF4-FFF2-40B4-BE49-F238E27FC236}">
                  <a16:creationId xmlns="" xmlns:a16="http://schemas.microsoft.com/office/drawing/2014/main" id="{AFBCB54B-F718-4D5B-8615-FE13A51C6B8B}"/>
                </a:ext>
              </a:extLst>
            </p:cNvPr>
            <p:cNvSpPr/>
            <p:nvPr/>
          </p:nvSpPr>
          <p:spPr>
            <a:xfrm flipV="1">
              <a:off x="2284015" y="442832"/>
              <a:ext cx="786781" cy="67825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2164596" y="245572"/>
            <a:ext cx="868789" cy="1300355"/>
            <a:chOff x="3672321" y="238160"/>
            <a:chExt cx="1585969" cy="2373789"/>
          </a:xfrm>
        </p:grpSpPr>
        <p:sp>
          <p:nvSpPr>
            <p:cNvPr id="60" name="Triangle isocèle 59">
              <a:extLst>
                <a:ext uri="{FF2B5EF4-FFF2-40B4-BE49-F238E27FC236}">
                  <a16:creationId xmlns="" xmlns:a16="http://schemas.microsoft.com/office/drawing/2014/main" id="{6DF12780-2014-4B09-860C-AEE74510208A}"/>
                </a:ext>
              </a:extLst>
            </p:cNvPr>
            <p:cNvSpPr/>
            <p:nvPr/>
          </p:nvSpPr>
          <p:spPr>
            <a:xfrm rot="3600000" flipV="1">
              <a:off x="3807392" y="614696"/>
              <a:ext cx="756749" cy="652370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61" name="Triangle isocèle 60">
              <a:extLst>
                <a:ext uri="{FF2B5EF4-FFF2-40B4-BE49-F238E27FC236}">
                  <a16:creationId xmlns="" xmlns:a16="http://schemas.microsoft.com/office/drawing/2014/main" id="{790362DD-6229-4C97-8254-B0EF5AA7C650}"/>
                </a:ext>
              </a:extLst>
            </p:cNvPr>
            <p:cNvSpPr/>
            <p:nvPr/>
          </p:nvSpPr>
          <p:spPr>
            <a:xfrm rot="3600000">
              <a:off x="3620131" y="290350"/>
              <a:ext cx="756749" cy="652370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Triangle isocèle 61">
              <a:extLst>
                <a:ext uri="{FF2B5EF4-FFF2-40B4-BE49-F238E27FC236}">
                  <a16:creationId xmlns="" xmlns:a16="http://schemas.microsoft.com/office/drawing/2014/main" id="{625434E0-7E4C-45C8-A220-45243D810031}"/>
                </a:ext>
              </a:extLst>
            </p:cNvPr>
            <p:cNvSpPr/>
            <p:nvPr/>
          </p:nvSpPr>
          <p:spPr>
            <a:xfrm rot="3600000">
              <a:off x="3994654" y="939042"/>
              <a:ext cx="756749" cy="652370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Triangle isocèle 62">
              <a:extLst>
                <a:ext uri="{FF2B5EF4-FFF2-40B4-BE49-F238E27FC236}">
                  <a16:creationId xmlns="" xmlns:a16="http://schemas.microsoft.com/office/drawing/2014/main" id="{1B28EF18-D7EB-4AE2-806C-8CCD2DE9C5D2}"/>
                </a:ext>
              </a:extLst>
            </p:cNvPr>
            <p:cNvSpPr/>
            <p:nvPr/>
          </p:nvSpPr>
          <p:spPr>
            <a:xfrm rot="3600000">
              <a:off x="4366469" y="1583044"/>
              <a:ext cx="756749" cy="652370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Triangle isocèle 63">
              <a:extLst>
                <a:ext uri="{FF2B5EF4-FFF2-40B4-BE49-F238E27FC236}">
                  <a16:creationId xmlns="" xmlns:a16="http://schemas.microsoft.com/office/drawing/2014/main" id="{1498F3F7-4BBF-4A9E-B788-C0B55229108F}"/>
                </a:ext>
              </a:extLst>
            </p:cNvPr>
            <p:cNvSpPr/>
            <p:nvPr/>
          </p:nvSpPr>
          <p:spPr>
            <a:xfrm rot="3600000" flipV="1">
              <a:off x="4179208" y="1258698"/>
              <a:ext cx="756749" cy="652370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65" name="Triangle isocèle 64">
              <a:extLst>
                <a:ext uri="{FF2B5EF4-FFF2-40B4-BE49-F238E27FC236}">
                  <a16:creationId xmlns="" xmlns:a16="http://schemas.microsoft.com/office/drawing/2014/main" id="{21D1D223-18ED-4F46-B704-0CEFF2A79183}"/>
                </a:ext>
              </a:extLst>
            </p:cNvPr>
            <p:cNvSpPr/>
            <p:nvPr/>
          </p:nvSpPr>
          <p:spPr>
            <a:xfrm rot="3600000" flipV="1">
              <a:off x="4553730" y="1907390"/>
              <a:ext cx="756749" cy="652370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7710300" y="242894"/>
            <a:ext cx="911716" cy="1364606"/>
            <a:chOff x="5649515" y="473723"/>
            <a:chExt cx="1570412" cy="2350506"/>
          </a:xfrm>
        </p:grpSpPr>
        <p:sp>
          <p:nvSpPr>
            <p:cNvPr id="67" name="Triangle isocèle 66">
              <a:extLst>
                <a:ext uri="{FF2B5EF4-FFF2-40B4-BE49-F238E27FC236}">
                  <a16:creationId xmlns="" xmlns:a16="http://schemas.microsoft.com/office/drawing/2014/main" id="{CAA484D2-0BFF-4107-8811-7B99501190F0}"/>
                </a:ext>
              </a:extLst>
            </p:cNvPr>
            <p:cNvSpPr/>
            <p:nvPr/>
          </p:nvSpPr>
          <p:spPr>
            <a:xfrm rot="7200000" flipV="1">
              <a:off x="6336855" y="846565"/>
              <a:ext cx="749326" cy="645971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Triangle isocèle 67">
              <a:extLst>
                <a:ext uri="{FF2B5EF4-FFF2-40B4-BE49-F238E27FC236}">
                  <a16:creationId xmlns="" xmlns:a16="http://schemas.microsoft.com/office/drawing/2014/main" id="{8EC6572D-E560-43B7-A6AE-1DABA575583F}"/>
                </a:ext>
              </a:extLst>
            </p:cNvPr>
            <p:cNvSpPr/>
            <p:nvPr/>
          </p:nvSpPr>
          <p:spPr>
            <a:xfrm rot="7200000">
              <a:off x="6522279" y="525400"/>
              <a:ext cx="749326" cy="64597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Triangle isocèle 68">
              <a:extLst>
                <a:ext uri="{FF2B5EF4-FFF2-40B4-BE49-F238E27FC236}">
                  <a16:creationId xmlns="" xmlns:a16="http://schemas.microsoft.com/office/drawing/2014/main" id="{E70E258A-8EC9-4A9A-A1FA-71E56FCDA562}"/>
                </a:ext>
              </a:extLst>
            </p:cNvPr>
            <p:cNvSpPr/>
            <p:nvPr/>
          </p:nvSpPr>
          <p:spPr>
            <a:xfrm rot="7200000">
              <a:off x="6151430" y="1167729"/>
              <a:ext cx="749326" cy="64597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0" name="Triangle isocèle 69">
              <a:extLst>
                <a:ext uri="{FF2B5EF4-FFF2-40B4-BE49-F238E27FC236}">
                  <a16:creationId xmlns="" xmlns:a16="http://schemas.microsoft.com/office/drawing/2014/main" id="{3437AFEB-D314-4A2A-9411-065080EF0409}"/>
                </a:ext>
              </a:extLst>
            </p:cNvPr>
            <p:cNvSpPr/>
            <p:nvPr/>
          </p:nvSpPr>
          <p:spPr>
            <a:xfrm rot="7200000">
              <a:off x="5783262" y="1805415"/>
              <a:ext cx="749326" cy="64597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Triangle isocèle 70">
              <a:extLst>
                <a:ext uri="{FF2B5EF4-FFF2-40B4-BE49-F238E27FC236}">
                  <a16:creationId xmlns="" xmlns:a16="http://schemas.microsoft.com/office/drawing/2014/main" id="{8BB8CF62-0188-4DEB-9B07-D928078DB3BE}"/>
                </a:ext>
              </a:extLst>
            </p:cNvPr>
            <p:cNvSpPr/>
            <p:nvPr/>
          </p:nvSpPr>
          <p:spPr>
            <a:xfrm rot="7200000" flipV="1">
              <a:off x="5968687" y="1484251"/>
              <a:ext cx="749326" cy="645971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Triangle isocèle 71">
              <a:extLst>
                <a:ext uri="{FF2B5EF4-FFF2-40B4-BE49-F238E27FC236}">
                  <a16:creationId xmlns="" xmlns:a16="http://schemas.microsoft.com/office/drawing/2014/main" id="{3BD2F765-34B0-4D84-8585-9866FDD1B37D}"/>
                </a:ext>
              </a:extLst>
            </p:cNvPr>
            <p:cNvSpPr/>
            <p:nvPr/>
          </p:nvSpPr>
          <p:spPr>
            <a:xfrm rot="7200000" flipV="1">
              <a:off x="5597838" y="2126580"/>
              <a:ext cx="749326" cy="645971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4" name="Triangle isocèle 73">
            <a:extLst>
              <a:ext uri="{FF2B5EF4-FFF2-40B4-BE49-F238E27FC236}">
                <a16:creationId xmlns="" xmlns:a16="http://schemas.microsoft.com/office/drawing/2014/main" id="{578DA379-C88E-48F8-9A4F-908D7CF234E4}"/>
              </a:ext>
            </a:extLst>
          </p:cNvPr>
          <p:cNvSpPr/>
          <p:nvPr/>
        </p:nvSpPr>
        <p:spPr>
          <a:xfrm rot="14400000" flipV="1">
            <a:off x="6900164" y="976193"/>
            <a:ext cx="421384" cy="36326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75" name="Triangle isocèle 74">
            <a:extLst>
              <a:ext uri="{FF2B5EF4-FFF2-40B4-BE49-F238E27FC236}">
                <a16:creationId xmlns="" xmlns:a16="http://schemas.microsoft.com/office/drawing/2014/main" id="{EF085AB1-2B23-4BF3-ABA7-2B89181B6996}"/>
              </a:ext>
            </a:extLst>
          </p:cNvPr>
          <p:cNvSpPr/>
          <p:nvPr/>
        </p:nvSpPr>
        <p:spPr>
          <a:xfrm rot="14400000">
            <a:off x="7004437" y="1156799"/>
            <a:ext cx="421384" cy="363262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Triangle isocèle 75">
            <a:extLst>
              <a:ext uri="{FF2B5EF4-FFF2-40B4-BE49-F238E27FC236}">
                <a16:creationId xmlns="" xmlns:a16="http://schemas.microsoft.com/office/drawing/2014/main" id="{D614069A-62AE-4B89-8988-2AED5DD1D58C}"/>
              </a:ext>
            </a:extLst>
          </p:cNvPr>
          <p:cNvSpPr/>
          <p:nvPr/>
        </p:nvSpPr>
        <p:spPr>
          <a:xfrm rot="14400000">
            <a:off x="6795890" y="795586"/>
            <a:ext cx="421384" cy="363262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Triangle isocèle 76">
            <a:extLst>
              <a:ext uri="{FF2B5EF4-FFF2-40B4-BE49-F238E27FC236}">
                <a16:creationId xmlns="" xmlns:a16="http://schemas.microsoft.com/office/drawing/2014/main" id="{9811624B-0705-4F62-BF6D-288336E2BAA3}"/>
              </a:ext>
            </a:extLst>
          </p:cNvPr>
          <p:cNvSpPr/>
          <p:nvPr/>
        </p:nvSpPr>
        <p:spPr>
          <a:xfrm rot="14400000">
            <a:off x="6588850" y="436983"/>
            <a:ext cx="421384" cy="363262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Triangle isocèle 77">
            <a:extLst>
              <a:ext uri="{FF2B5EF4-FFF2-40B4-BE49-F238E27FC236}">
                <a16:creationId xmlns="" xmlns:a16="http://schemas.microsoft.com/office/drawing/2014/main" id="{66EE49A0-561F-484B-BAD8-B53A070B9C09}"/>
              </a:ext>
            </a:extLst>
          </p:cNvPr>
          <p:cNvSpPr/>
          <p:nvPr/>
        </p:nvSpPr>
        <p:spPr>
          <a:xfrm rot="14400000" flipV="1">
            <a:off x="6693124" y="617590"/>
            <a:ext cx="421384" cy="36326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79" name="Triangle isocèle 78">
            <a:extLst>
              <a:ext uri="{FF2B5EF4-FFF2-40B4-BE49-F238E27FC236}">
                <a16:creationId xmlns="" xmlns:a16="http://schemas.microsoft.com/office/drawing/2014/main" id="{C1035CE5-AA0D-4430-BC26-F6D7DEA737AE}"/>
              </a:ext>
            </a:extLst>
          </p:cNvPr>
          <p:cNvSpPr/>
          <p:nvPr/>
        </p:nvSpPr>
        <p:spPr>
          <a:xfrm rot="14400000" flipV="1">
            <a:off x="6484577" y="256377"/>
            <a:ext cx="421384" cy="36326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pSp>
        <p:nvGrpSpPr>
          <p:cNvPr id="45" name="Groupe 44"/>
          <p:cNvGrpSpPr/>
          <p:nvPr/>
        </p:nvGrpSpPr>
        <p:grpSpPr>
          <a:xfrm>
            <a:off x="4808644" y="609154"/>
            <a:ext cx="1461104" cy="363262"/>
            <a:chOff x="7434218" y="498460"/>
            <a:chExt cx="2980523" cy="741022"/>
          </a:xfrm>
        </p:grpSpPr>
        <p:sp>
          <p:nvSpPr>
            <p:cNvPr id="46" name="Triangle isocèle 45">
              <a:extLst>
                <a:ext uri="{FF2B5EF4-FFF2-40B4-BE49-F238E27FC236}">
                  <a16:creationId xmlns="" xmlns:a16="http://schemas.microsoft.com/office/drawing/2014/main" id="{578DA379-C88E-48F8-9A4F-908D7CF234E4}"/>
                </a:ext>
              </a:extLst>
            </p:cNvPr>
            <p:cNvSpPr/>
            <p:nvPr/>
          </p:nvSpPr>
          <p:spPr>
            <a:xfrm rot="10800000" flipV="1">
              <a:off x="9129738" y="498460"/>
              <a:ext cx="859586" cy="74102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47" name="Triangle isocèle 46">
              <a:extLst>
                <a:ext uri="{FF2B5EF4-FFF2-40B4-BE49-F238E27FC236}">
                  <a16:creationId xmlns="" xmlns:a16="http://schemas.microsoft.com/office/drawing/2014/main" id="{EF085AB1-2B23-4BF3-ABA7-2B89181B6996}"/>
                </a:ext>
              </a:extLst>
            </p:cNvPr>
            <p:cNvSpPr/>
            <p:nvPr/>
          </p:nvSpPr>
          <p:spPr>
            <a:xfrm rot="10800000">
              <a:off x="9555155" y="498460"/>
              <a:ext cx="859586" cy="7410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Triangle isocèle 47">
              <a:extLst>
                <a:ext uri="{FF2B5EF4-FFF2-40B4-BE49-F238E27FC236}">
                  <a16:creationId xmlns="" xmlns:a16="http://schemas.microsoft.com/office/drawing/2014/main" id="{D614069A-62AE-4B89-8988-2AED5DD1D58C}"/>
                </a:ext>
              </a:extLst>
            </p:cNvPr>
            <p:cNvSpPr/>
            <p:nvPr/>
          </p:nvSpPr>
          <p:spPr>
            <a:xfrm rot="10800000">
              <a:off x="8704320" y="498460"/>
              <a:ext cx="859586" cy="7410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Triangle isocèle 48">
              <a:extLst>
                <a:ext uri="{FF2B5EF4-FFF2-40B4-BE49-F238E27FC236}">
                  <a16:creationId xmlns="" xmlns:a16="http://schemas.microsoft.com/office/drawing/2014/main" id="{9811624B-0705-4F62-BF6D-288336E2BAA3}"/>
                </a:ext>
              </a:extLst>
            </p:cNvPr>
            <p:cNvSpPr/>
            <p:nvPr/>
          </p:nvSpPr>
          <p:spPr>
            <a:xfrm rot="10800000">
              <a:off x="7859635" y="498460"/>
              <a:ext cx="859586" cy="7410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Triangle isocèle 49">
              <a:extLst>
                <a:ext uri="{FF2B5EF4-FFF2-40B4-BE49-F238E27FC236}">
                  <a16:creationId xmlns="" xmlns:a16="http://schemas.microsoft.com/office/drawing/2014/main" id="{66EE49A0-561F-484B-BAD8-B53A070B9C09}"/>
                </a:ext>
              </a:extLst>
            </p:cNvPr>
            <p:cNvSpPr/>
            <p:nvPr/>
          </p:nvSpPr>
          <p:spPr>
            <a:xfrm rot="10800000" flipV="1">
              <a:off x="8285053" y="498460"/>
              <a:ext cx="859586" cy="74102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51" name="Triangle isocèle 50">
              <a:extLst>
                <a:ext uri="{FF2B5EF4-FFF2-40B4-BE49-F238E27FC236}">
                  <a16:creationId xmlns="" xmlns:a16="http://schemas.microsoft.com/office/drawing/2014/main" id="{C1035CE5-AA0D-4430-BC26-F6D7DEA737AE}"/>
                </a:ext>
              </a:extLst>
            </p:cNvPr>
            <p:cNvSpPr/>
            <p:nvPr/>
          </p:nvSpPr>
          <p:spPr>
            <a:xfrm rot="10800000" flipV="1">
              <a:off x="7434218" y="498460"/>
              <a:ext cx="859586" cy="74102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52" name="Groupe 51"/>
          <p:cNvGrpSpPr/>
          <p:nvPr/>
        </p:nvGrpSpPr>
        <p:grpSpPr>
          <a:xfrm rot="7200000">
            <a:off x="3038644" y="648105"/>
            <a:ext cx="1461104" cy="363262"/>
            <a:chOff x="7434218" y="498460"/>
            <a:chExt cx="2980523" cy="741022"/>
          </a:xfrm>
        </p:grpSpPr>
        <p:sp>
          <p:nvSpPr>
            <p:cNvPr id="53" name="Triangle isocèle 52">
              <a:extLst>
                <a:ext uri="{FF2B5EF4-FFF2-40B4-BE49-F238E27FC236}">
                  <a16:creationId xmlns="" xmlns:a16="http://schemas.microsoft.com/office/drawing/2014/main" id="{578DA379-C88E-48F8-9A4F-908D7CF234E4}"/>
                </a:ext>
              </a:extLst>
            </p:cNvPr>
            <p:cNvSpPr/>
            <p:nvPr/>
          </p:nvSpPr>
          <p:spPr>
            <a:xfrm rot="10800000" flipV="1">
              <a:off x="9129738" y="498460"/>
              <a:ext cx="859586" cy="74102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54" name="Triangle isocèle 53">
              <a:extLst>
                <a:ext uri="{FF2B5EF4-FFF2-40B4-BE49-F238E27FC236}">
                  <a16:creationId xmlns="" xmlns:a16="http://schemas.microsoft.com/office/drawing/2014/main" id="{EF085AB1-2B23-4BF3-ABA7-2B89181B6996}"/>
                </a:ext>
              </a:extLst>
            </p:cNvPr>
            <p:cNvSpPr/>
            <p:nvPr/>
          </p:nvSpPr>
          <p:spPr>
            <a:xfrm rot="10800000">
              <a:off x="9555155" y="498460"/>
              <a:ext cx="859586" cy="7410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Triangle isocèle 54">
              <a:extLst>
                <a:ext uri="{FF2B5EF4-FFF2-40B4-BE49-F238E27FC236}">
                  <a16:creationId xmlns="" xmlns:a16="http://schemas.microsoft.com/office/drawing/2014/main" id="{D614069A-62AE-4B89-8988-2AED5DD1D58C}"/>
                </a:ext>
              </a:extLst>
            </p:cNvPr>
            <p:cNvSpPr/>
            <p:nvPr/>
          </p:nvSpPr>
          <p:spPr>
            <a:xfrm rot="10800000">
              <a:off x="8704320" y="498460"/>
              <a:ext cx="859586" cy="7410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Triangle isocèle 55">
              <a:extLst>
                <a:ext uri="{FF2B5EF4-FFF2-40B4-BE49-F238E27FC236}">
                  <a16:creationId xmlns="" xmlns:a16="http://schemas.microsoft.com/office/drawing/2014/main" id="{9811624B-0705-4F62-BF6D-288336E2BAA3}"/>
                </a:ext>
              </a:extLst>
            </p:cNvPr>
            <p:cNvSpPr/>
            <p:nvPr/>
          </p:nvSpPr>
          <p:spPr>
            <a:xfrm rot="10800000">
              <a:off x="7859635" y="498460"/>
              <a:ext cx="859586" cy="7410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Triangle isocèle 56">
              <a:extLst>
                <a:ext uri="{FF2B5EF4-FFF2-40B4-BE49-F238E27FC236}">
                  <a16:creationId xmlns="" xmlns:a16="http://schemas.microsoft.com/office/drawing/2014/main" id="{66EE49A0-561F-484B-BAD8-B53A070B9C09}"/>
                </a:ext>
              </a:extLst>
            </p:cNvPr>
            <p:cNvSpPr/>
            <p:nvPr/>
          </p:nvSpPr>
          <p:spPr>
            <a:xfrm rot="10800000" flipV="1">
              <a:off x="8285053" y="498460"/>
              <a:ext cx="859586" cy="74102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58" name="Triangle isocèle 57">
              <a:extLst>
                <a:ext uri="{FF2B5EF4-FFF2-40B4-BE49-F238E27FC236}">
                  <a16:creationId xmlns="" xmlns:a16="http://schemas.microsoft.com/office/drawing/2014/main" id="{C1035CE5-AA0D-4430-BC26-F6D7DEA737AE}"/>
                </a:ext>
              </a:extLst>
            </p:cNvPr>
            <p:cNvSpPr/>
            <p:nvPr/>
          </p:nvSpPr>
          <p:spPr>
            <a:xfrm rot="10800000" flipV="1">
              <a:off x="7434218" y="498460"/>
              <a:ext cx="859586" cy="74102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sp>
        <p:nvSpPr>
          <p:cNvPr id="66" name="Triangle isocèle 65">
            <a:extLst>
              <a:ext uri="{FF2B5EF4-FFF2-40B4-BE49-F238E27FC236}">
                <a16:creationId xmlns="" xmlns:a16="http://schemas.microsoft.com/office/drawing/2014/main" id="{BAC05593-3FBF-41A3-8CED-B1ABD5AD382E}"/>
              </a:ext>
            </a:extLst>
          </p:cNvPr>
          <p:cNvSpPr/>
          <p:nvPr/>
        </p:nvSpPr>
        <p:spPr>
          <a:xfrm>
            <a:off x="404867" y="2580016"/>
            <a:ext cx="469780" cy="404983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Triangle isocèle 72">
            <a:extLst>
              <a:ext uri="{FF2B5EF4-FFF2-40B4-BE49-F238E27FC236}">
                <a16:creationId xmlns="" xmlns:a16="http://schemas.microsoft.com/office/drawing/2014/main" id="{FBA7839B-3F3E-4C7C-91F4-954A24CADB7B}"/>
              </a:ext>
            </a:extLst>
          </p:cNvPr>
          <p:cNvSpPr/>
          <p:nvPr/>
        </p:nvSpPr>
        <p:spPr>
          <a:xfrm flipV="1">
            <a:off x="172370" y="2580016"/>
            <a:ext cx="469780" cy="404983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Triangle isocèle 79">
            <a:extLst>
              <a:ext uri="{FF2B5EF4-FFF2-40B4-BE49-F238E27FC236}">
                <a16:creationId xmlns="" xmlns:a16="http://schemas.microsoft.com/office/drawing/2014/main" id="{466ECEED-A682-483F-BA8C-AB80C26EA00B}"/>
              </a:ext>
            </a:extLst>
          </p:cNvPr>
          <p:cNvSpPr/>
          <p:nvPr/>
        </p:nvSpPr>
        <p:spPr>
          <a:xfrm flipV="1">
            <a:off x="637367" y="2580016"/>
            <a:ext cx="469780" cy="404983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Triangle isocèle 86">
            <a:extLst>
              <a:ext uri="{FF2B5EF4-FFF2-40B4-BE49-F238E27FC236}">
                <a16:creationId xmlns="" xmlns:a16="http://schemas.microsoft.com/office/drawing/2014/main" id="{1A20887F-2B14-4C57-A4EF-F3F8CEBF2E9C}"/>
              </a:ext>
            </a:extLst>
          </p:cNvPr>
          <p:cNvSpPr/>
          <p:nvPr/>
        </p:nvSpPr>
        <p:spPr>
          <a:xfrm flipV="1">
            <a:off x="1099004" y="2580016"/>
            <a:ext cx="469780" cy="404983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Triangle isocèle 87">
            <a:extLst>
              <a:ext uri="{FF2B5EF4-FFF2-40B4-BE49-F238E27FC236}">
                <a16:creationId xmlns="" xmlns:a16="http://schemas.microsoft.com/office/drawing/2014/main" id="{86A25E01-4E5B-4DF1-B96E-E141C2FF828A}"/>
              </a:ext>
            </a:extLst>
          </p:cNvPr>
          <p:cNvSpPr/>
          <p:nvPr/>
        </p:nvSpPr>
        <p:spPr>
          <a:xfrm>
            <a:off x="866504" y="2580016"/>
            <a:ext cx="469780" cy="404983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Triangle isocèle 88">
            <a:extLst>
              <a:ext uri="{FF2B5EF4-FFF2-40B4-BE49-F238E27FC236}">
                <a16:creationId xmlns="" xmlns:a16="http://schemas.microsoft.com/office/drawing/2014/main" id="{AFBCB54B-F718-4D5B-8615-FE13A51C6B8B}"/>
              </a:ext>
            </a:extLst>
          </p:cNvPr>
          <p:cNvSpPr/>
          <p:nvPr/>
        </p:nvSpPr>
        <p:spPr>
          <a:xfrm>
            <a:off x="1331501" y="2580016"/>
            <a:ext cx="469780" cy="404983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Triangle isocèle 90">
            <a:extLst>
              <a:ext uri="{FF2B5EF4-FFF2-40B4-BE49-F238E27FC236}">
                <a16:creationId xmlns="" xmlns:a16="http://schemas.microsoft.com/office/drawing/2014/main" id="{6DF12780-2014-4B09-860C-AEE74510208A}"/>
              </a:ext>
            </a:extLst>
          </p:cNvPr>
          <p:cNvSpPr/>
          <p:nvPr/>
        </p:nvSpPr>
        <p:spPr>
          <a:xfrm rot="18000000">
            <a:off x="2111580" y="3357191"/>
            <a:ext cx="414545" cy="35736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92" name="Triangle isocèle 91">
            <a:extLst>
              <a:ext uri="{FF2B5EF4-FFF2-40B4-BE49-F238E27FC236}">
                <a16:creationId xmlns="" xmlns:a16="http://schemas.microsoft.com/office/drawing/2014/main" id="{790362DD-6229-4C97-8254-B0EF5AA7C650}"/>
              </a:ext>
            </a:extLst>
          </p:cNvPr>
          <p:cNvSpPr/>
          <p:nvPr/>
        </p:nvSpPr>
        <p:spPr>
          <a:xfrm rot="18000000" flipV="1">
            <a:off x="2008999" y="3534866"/>
            <a:ext cx="414545" cy="35736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Triangle isocèle 92">
            <a:extLst>
              <a:ext uri="{FF2B5EF4-FFF2-40B4-BE49-F238E27FC236}">
                <a16:creationId xmlns="" xmlns:a16="http://schemas.microsoft.com/office/drawing/2014/main" id="{625434E0-7E4C-45C8-A220-45243D810031}"/>
              </a:ext>
            </a:extLst>
          </p:cNvPr>
          <p:cNvSpPr/>
          <p:nvPr/>
        </p:nvSpPr>
        <p:spPr>
          <a:xfrm rot="18000000" flipV="1">
            <a:off x="2214162" y="3179515"/>
            <a:ext cx="414545" cy="35736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Triangle isocèle 93">
            <a:extLst>
              <a:ext uri="{FF2B5EF4-FFF2-40B4-BE49-F238E27FC236}">
                <a16:creationId xmlns="" xmlns:a16="http://schemas.microsoft.com/office/drawing/2014/main" id="{1B28EF18-D7EB-4AE2-806C-8CCD2DE9C5D2}"/>
              </a:ext>
            </a:extLst>
          </p:cNvPr>
          <p:cNvSpPr/>
          <p:nvPr/>
        </p:nvSpPr>
        <p:spPr>
          <a:xfrm rot="18000000" flipV="1">
            <a:off x="2417841" y="2826733"/>
            <a:ext cx="414545" cy="35736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1" name="Triangle isocèle 100">
            <a:extLst>
              <a:ext uri="{FF2B5EF4-FFF2-40B4-BE49-F238E27FC236}">
                <a16:creationId xmlns="" xmlns:a16="http://schemas.microsoft.com/office/drawing/2014/main" id="{1498F3F7-4BBF-4A9E-B788-C0B55229108F}"/>
              </a:ext>
            </a:extLst>
          </p:cNvPr>
          <p:cNvSpPr/>
          <p:nvPr/>
        </p:nvSpPr>
        <p:spPr>
          <a:xfrm rot="18000000">
            <a:off x="2315259" y="3004409"/>
            <a:ext cx="414545" cy="35736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2" name="Triangle isocèle 101">
            <a:extLst>
              <a:ext uri="{FF2B5EF4-FFF2-40B4-BE49-F238E27FC236}">
                <a16:creationId xmlns="" xmlns:a16="http://schemas.microsoft.com/office/drawing/2014/main" id="{21D1D223-18ED-4F46-B704-0CEFF2A79183}"/>
              </a:ext>
            </a:extLst>
          </p:cNvPr>
          <p:cNvSpPr/>
          <p:nvPr/>
        </p:nvSpPr>
        <p:spPr>
          <a:xfrm rot="18000000">
            <a:off x="2520421" y="2649057"/>
            <a:ext cx="414545" cy="35736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4" name="Triangle isocèle 103">
            <a:extLst>
              <a:ext uri="{FF2B5EF4-FFF2-40B4-BE49-F238E27FC236}">
                <a16:creationId xmlns="" xmlns:a16="http://schemas.microsoft.com/office/drawing/2014/main" id="{CAA484D2-0BFF-4107-8811-7B99501190F0}"/>
              </a:ext>
            </a:extLst>
          </p:cNvPr>
          <p:cNvSpPr/>
          <p:nvPr/>
        </p:nvSpPr>
        <p:spPr>
          <a:xfrm rot="14400000">
            <a:off x="3641310" y="3440790"/>
            <a:ext cx="435027" cy="37502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5" name="Triangle isocèle 104">
            <a:extLst>
              <a:ext uri="{FF2B5EF4-FFF2-40B4-BE49-F238E27FC236}">
                <a16:creationId xmlns="" xmlns:a16="http://schemas.microsoft.com/office/drawing/2014/main" id="{8EC6572D-E560-43B7-A6AE-1DABA575583F}"/>
              </a:ext>
            </a:extLst>
          </p:cNvPr>
          <p:cNvSpPr/>
          <p:nvPr/>
        </p:nvSpPr>
        <p:spPr>
          <a:xfrm rot="14400000" flipV="1">
            <a:off x="3748959" y="3627245"/>
            <a:ext cx="435027" cy="37502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Triangle isocèle 105">
            <a:extLst>
              <a:ext uri="{FF2B5EF4-FFF2-40B4-BE49-F238E27FC236}">
                <a16:creationId xmlns="" xmlns:a16="http://schemas.microsoft.com/office/drawing/2014/main" id="{E70E258A-8EC9-4A9A-A1FA-71E56FCDA562}"/>
              </a:ext>
            </a:extLst>
          </p:cNvPr>
          <p:cNvSpPr/>
          <p:nvPr/>
        </p:nvSpPr>
        <p:spPr>
          <a:xfrm rot="14400000" flipV="1">
            <a:off x="3533658" y="3254336"/>
            <a:ext cx="435027" cy="37502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" name="Triangle isocèle 106">
            <a:extLst>
              <a:ext uri="{FF2B5EF4-FFF2-40B4-BE49-F238E27FC236}">
                <a16:creationId xmlns="" xmlns:a16="http://schemas.microsoft.com/office/drawing/2014/main" id="{3437AFEB-D314-4A2A-9411-065080EF0409}"/>
              </a:ext>
            </a:extLst>
          </p:cNvPr>
          <p:cNvSpPr/>
          <p:nvPr/>
        </p:nvSpPr>
        <p:spPr>
          <a:xfrm rot="14400000" flipV="1">
            <a:off x="3319917" y="2884121"/>
            <a:ext cx="435027" cy="37502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Triangle isocèle 107">
            <a:extLst>
              <a:ext uri="{FF2B5EF4-FFF2-40B4-BE49-F238E27FC236}">
                <a16:creationId xmlns="" xmlns:a16="http://schemas.microsoft.com/office/drawing/2014/main" id="{8BB8CF62-0188-4DEB-9B07-D928078DB3BE}"/>
              </a:ext>
            </a:extLst>
          </p:cNvPr>
          <p:cNvSpPr/>
          <p:nvPr/>
        </p:nvSpPr>
        <p:spPr>
          <a:xfrm rot="14400000">
            <a:off x="3427567" y="3070576"/>
            <a:ext cx="435027" cy="37502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Triangle isocèle 108">
            <a:extLst>
              <a:ext uri="{FF2B5EF4-FFF2-40B4-BE49-F238E27FC236}">
                <a16:creationId xmlns="" xmlns:a16="http://schemas.microsoft.com/office/drawing/2014/main" id="{3BD2F765-34B0-4D84-8585-9866FDD1B37D}"/>
              </a:ext>
            </a:extLst>
          </p:cNvPr>
          <p:cNvSpPr/>
          <p:nvPr/>
        </p:nvSpPr>
        <p:spPr>
          <a:xfrm rot="14400000">
            <a:off x="3212267" y="2697667"/>
            <a:ext cx="435027" cy="37502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Triangle isocèle 110">
            <a:extLst>
              <a:ext uri="{FF2B5EF4-FFF2-40B4-BE49-F238E27FC236}">
                <a16:creationId xmlns="" xmlns:a16="http://schemas.microsoft.com/office/drawing/2014/main" id="{578DA379-C88E-48F8-9A4F-908D7CF234E4}"/>
              </a:ext>
            </a:extLst>
          </p:cNvPr>
          <p:cNvSpPr/>
          <p:nvPr/>
        </p:nvSpPr>
        <p:spPr>
          <a:xfrm rot="7200000">
            <a:off x="6409545" y="2806853"/>
            <a:ext cx="421384" cy="363262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Triangle isocèle 111">
            <a:extLst>
              <a:ext uri="{FF2B5EF4-FFF2-40B4-BE49-F238E27FC236}">
                <a16:creationId xmlns="" xmlns:a16="http://schemas.microsoft.com/office/drawing/2014/main" id="{EF085AB1-2B23-4BF3-ABA7-2B89181B6996}"/>
              </a:ext>
            </a:extLst>
          </p:cNvPr>
          <p:cNvSpPr/>
          <p:nvPr/>
        </p:nvSpPr>
        <p:spPr>
          <a:xfrm rot="7200000" flipV="1">
            <a:off x="6513818" y="2626246"/>
            <a:ext cx="421384" cy="36326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Triangle isocèle 112">
            <a:extLst>
              <a:ext uri="{FF2B5EF4-FFF2-40B4-BE49-F238E27FC236}">
                <a16:creationId xmlns="" xmlns:a16="http://schemas.microsoft.com/office/drawing/2014/main" id="{D614069A-62AE-4B89-8988-2AED5DD1D58C}"/>
              </a:ext>
            </a:extLst>
          </p:cNvPr>
          <p:cNvSpPr/>
          <p:nvPr/>
        </p:nvSpPr>
        <p:spPr>
          <a:xfrm rot="7200000" flipV="1">
            <a:off x="6305271" y="2987460"/>
            <a:ext cx="421384" cy="36326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Triangle isocèle 113">
            <a:extLst>
              <a:ext uri="{FF2B5EF4-FFF2-40B4-BE49-F238E27FC236}">
                <a16:creationId xmlns="" xmlns:a16="http://schemas.microsoft.com/office/drawing/2014/main" id="{9811624B-0705-4F62-BF6D-288336E2BAA3}"/>
              </a:ext>
            </a:extLst>
          </p:cNvPr>
          <p:cNvSpPr/>
          <p:nvPr/>
        </p:nvSpPr>
        <p:spPr>
          <a:xfrm rot="7200000" flipV="1">
            <a:off x="6098231" y="3346062"/>
            <a:ext cx="421384" cy="36326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Triangle isocèle 114">
            <a:extLst>
              <a:ext uri="{FF2B5EF4-FFF2-40B4-BE49-F238E27FC236}">
                <a16:creationId xmlns="" xmlns:a16="http://schemas.microsoft.com/office/drawing/2014/main" id="{66EE49A0-561F-484B-BAD8-B53A070B9C09}"/>
              </a:ext>
            </a:extLst>
          </p:cNvPr>
          <p:cNvSpPr/>
          <p:nvPr/>
        </p:nvSpPr>
        <p:spPr>
          <a:xfrm rot="7200000">
            <a:off x="6202505" y="3165456"/>
            <a:ext cx="421384" cy="363262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Triangle isocèle 115">
            <a:extLst>
              <a:ext uri="{FF2B5EF4-FFF2-40B4-BE49-F238E27FC236}">
                <a16:creationId xmlns="" xmlns:a16="http://schemas.microsoft.com/office/drawing/2014/main" id="{C1035CE5-AA0D-4430-BC26-F6D7DEA737AE}"/>
              </a:ext>
            </a:extLst>
          </p:cNvPr>
          <p:cNvSpPr/>
          <p:nvPr/>
        </p:nvSpPr>
        <p:spPr>
          <a:xfrm rot="7200000">
            <a:off x="5993958" y="3526669"/>
            <a:ext cx="421384" cy="363262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Triangle isocèle 117">
            <a:extLst>
              <a:ext uri="{FF2B5EF4-FFF2-40B4-BE49-F238E27FC236}">
                <a16:creationId xmlns="" xmlns:a16="http://schemas.microsoft.com/office/drawing/2014/main" id="{578DA379-C88E-48F8-9A4F-908D7CF234E4}"/>
              </a:ext>
            </a:extLst>
          </p:cNvPr>
          <p:cNvSpPr/>
          <p:nvPr/>
        </p:nvSpPr>
        <p:spPr>
          <a:xfrm rot="10800000">
            <a:off x="5486610" y="2854887"/>
            <a:ext cx="421384" cy="36326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9" name="Triangle isocèle 118">
            <a:extLst>
              <a:ext uri="{FF2B5EF4-FFF2-40B4-BE49-F238E27FC236}">
                <a16:creationId xmlns="" xmlns:a16="http://schemas.microsoft.com/office/drawing/2014/main" id="{EF085AB1-2B23-4BF3-ABA7-2B89181B6996}"/>
              </a:ext>
            </a:extLst>
          </p:cNvPr>
          <p:cNvSpPr/>
          <p:nvPr/>
        </p:nvSpPr>
        <p:spPr>
          <a:xfrm rot="10800000" flipV="1">
            <a:off x="5695158" y="2854887"/>
            <a:ext cx="421384" cy="363262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Triangle isocèle 119">
            <a:extLst>
              <a:ext uri="{FF2B5EF4-FFF2-40B4-BE49-F238E27FC236}">
                <a16:creationId xmlns="" xmlns:a16="http://schemas.microsoft.com/office/drawing/2014/main" id="{D614069A-62AE-4B89-8988-2AED5DD1D58C}"/>
              </a:ext>
            </a:extLst>
          </p:cNvPr>
          <p:cNvSpPr/>
          <p:nvPr/>
        </p:nvSpPr>
        <p:spPr>
          <a:xfrm rot="10800000" flipV="1">
            <a:off x="5278065" y="2854887"/>
            <a:ext cx="421384" cy="363262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1" name="Triangle isocèle 120">
            <a:extLst>
              <a:ext uri="{FF2B5EF4-FFF2-40B4-BE49-F238E27FC236}">
                <a16:creationId xmlns="" xmlns:a16="http://schemas.microsoft.com/office/drawing/2014/main" id="{9811624B-0705-4F62-BF6D-288336E2BAA3}"/>
              </a:ext>
            </a:extLst>
          </p:cNvPr>
          <p:cNvSpPr/>
          <p:nvPr/>
        </p:nvSpPr>
        <p:spPr>
          <a:xfrm rot="10800000" flipV="1">
            <a:off x="4863984" y="2854887"/>
            <a:ext cx="421384" cy="363262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2" name="Triangle isocèle 121">
            <a:extLst>
              <a:ext uri="{FF2B5EF4-FFF2-40B4-BE49-F238E27FC236}">
                <a16:creationId xmlns="" xmlns:a16="http://schemas.microsoft.com/office/drawing/2014/main" id="{66EE49A0-561F-484B-BAD8-B53A070B9C09}"/>
              </a:ext>
            </a:extLst>
          </p:cNvPr>
          <p:cNvSpPr/>
          <p:nvPr/>
        </p:nvSpPr>
        <p:spPr>
          <a:xfrm rot="10800000">
            <a:off x="5072532" y="2854887"/>
            <a:ext cx="421384" cy="36326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3" name="Triangle isocèle 122">
            <a:extLst>
              <a:ext uri="{FF2B5EF4-FFF2-40B4-BE49-F238E27FC236}">
                <a16:creationId xmlns="" xmlns:a16="http://schemas.microsoft.com/office/drawing/2014/main" id="{C1035CE5-AA0D-4430-BC26-F6D7DEA737AE}"/>
              </a:ext>
            </a:extLst>
          </p:cNvPr>
          <p:cNvSpPr/>
          <p:nvPr/>
        </p:nvSpPr>
        <p:spPr>
          <a:xfrm rot="10800000">
            <a:off x="4655439" y="2854887"/>
            <a:ext cx="421384" cy="36326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5" name="Triangle isocèle 124">
            <a:extLst>
              <a:ext uri="{FF2B5EF4-FFF2-40B4-BE49-F238E27FC236}">
                <a16:creationId xmlns="" xmlns:a16="http://schemas.microsoft.com/office/drawing/2014/main" id="{578DA379-C88E-48F8-9A4F-908D7CF234E4}"/>
              </a:ext>
            </a:extLst>
          </p:cNvPr>
          <p:cNvSpPr/>
          <p:nvPr/>
        </p:nvSpPr>
        <p:spPr>
          <a:xfrm rot="3600000">
            <a:off x="7460884" y="2929707"/>
            <a:ext cx="421384" cy="36326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6" name="Triangle isocèle 125">
            <a:extLst>
              <a:ext uri="{FF2B5EF4-FFF2-40B4-BE49-F238E27FC236}">
                <a16:creationId xmlns="" xmlns:a16="http://schemas.microsoft.com/office/drawing/2014/main" id="{EF085AB1-2B23-4BF3-ABA7-2B89181B6996}"/>
              </a:ext>
            </a:extLst>
          </p:cNvPr>
          <p:cNvSpPr/>
          <p:nvPr/>
        </p:nvSpPr>
        <p:spPr>
          <a:xfrm rot="3600000" flipV="1">
            <a:off x="7356611" y="2749100"/>
            <a:ext cx="421384" cy="363262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7" name="Triangle isocèle 126">
            <a:extLst>
              <a:ext uri="{FF2B5EF4-FFF2-40B4-BE49-F238E27FC236}">
                <a16:creationId xmlns="" xmlns:a16="http://schemas.microsoft.com/office/drawing/2014/main" id="{D614069A-62AE-4B89-8988-2AED5DD1D58C}"/>
              </a:ext>
            </a:extLst>
          </p:cNvPr>
          <p:cNvSpPr/>
          <p:nvPr/>
        </p:nvSpPr>
        <p:spPr>
          <a:xfrm rot="3600000" flipV="1">
            <a:off x="7565158" y="3110313"/>
            <a:ext cx="421384" cy="363262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8" name="Triangle isocèle 127">
            <a:extLst>
              <a:ext uri="{FF2B5EF4-FFF2-40B4-BE49-F238E27FC236}">
                <a16:creationId xmlns="" xmlns:a16="http://schemas.microsoft.com/office/drawing/2014/main" id="{9811624B-0705-4F62-BF6D-288336E2BAA3}"/>
              </a:ext>
            </a:extLst>
          </p:cNvPr>
          <p:cNvSpPr/>
          <p:nvPr/>
        </p:nvSpPr>
        <p:spPr>
          <a:xfrm rot="3600000" flipV="1">
            <a:off x="7772198" y="3468916"/>
            <a:ext cx="421384" cy="363262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Triangle isocèle 128">
            <a:extLst>
              <a:ext uri="{FF2B5EF4-FFF2-40B4-BE49-F238E27FC236}">
                <a16:creationId xmlns="" xmlns:a16="http://schemas.microsoft.com/office/drawing/2014/main" id="{66EE49A0-561F-484B-BAD8-B53A070B9C09}"/>
              </a:ext>
            </a:extLst>
          </p:cNvPr>
          <p:cNvSpPr/>
          <p:nvPr/>
        </p:nvSpPr>
        <p:spPr>
          <a:xfrm rot="3600000">
            <a:off x="7667924" y="3288309"/>
            <a:ext cx="421384" cy="36326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0" name="Triangle isocèle 129">
            <a:extLst>
              <a:ext uri="{FF2B5EF4-FFF2-40B4-BE49-F238E27FC236}">
                <a16:creationId xmlns="" xmlns:a16="http://schemas.microsoft.com/office/drawing/2014/main" id="{C1035CE5-AA0D-4430-BC26-F6D7DEA737AE}"/>
              </a:ext>
            </a:extLst>
          </p:cNvPr>
          <p:cNvSpPr/>
          <p:nvPr/>
        </p:nvSpPr>
        <p:spPr>
          <a:xfrm rot="3600000">
            <a:off x="7876471" y="3649523"/>
            <a:ext cx="421384" cy="36326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1" name="ZoneTexte 130"/>
          <p:cNvSpPr txBox="1"/>
          <p:nvPr/>
        </p:nvSpPr>
        <p:spPr>
          <a:xfrm>
            <a:off x="5607769" y="4523951"/>
            <a:ext cx="342070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b="1" dirty="0" smtClean="0"/>
              <a:t>Bar : </a:t>
            </a:r>
            <a:r>
              <a:rPr lang="fr-FR" dirty="0" smtClean="0"/>
              <a:t>6 </a:t>
            </a:r>
            <a:r>
              <a:rPr lang="fr-FR" dirty="0"/>
              <a:t>triangles – 1 occurrences</a:t>
            </a:r>
          </a:p>
        </p:txBody>
      </p:sp>
      <p:sp>
        <p:nvSpPr>
          <p:cNvPr id="133" name="Multiplier 132"/>
          <p:cNvSpPr/>
          <p:nvPr/>
        </p:nvSpPr>
        <p:spPr>
          <a:xfrm flipV="1">
            <a:off x="5304420" y="543773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4" name="Multiplier 133"/>
          <p:cNvSpPr/>
          <p:nvPr/>
        </p:nvSpPr>
        <p:spPr>
          <a:xfrm flipV="1">
            <a:off x="6841631" y="760411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Multiplier 134"/>
          <p:cNvSpPr/>
          <p:nvPr/>
        </p:nvSpPr>
        <p:spPr>
          <a:xfrm flipV="1">
            <a:off x="5302278" y="2860009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6" name="Multiplier 135"/>
          <p:cNvSpPr/>
          <p:nvPr/>
        </p:nvSpPr>
        <p:spPr>
          <a:xfrm flipV="1">
            <a:off x="7490388" y="2815525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7" name="Multiplier 136"/>
          <p:cNvSpPr/>
          <p:nvPr/>
        </p:nvSpPr>
        <p:spPr>
          <a:xfrm flipV="1">
            <a:off x="7967884" y="567587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5" name="Multiplier 144"/>
          <p:cNvSpPr/>
          <p:nvPr/>
        </p:nvSpPr>
        <p:spPr>
          <a:xfrm flipV="1">
            <a:off x="6303523" y="3002564"/>
            <a:ext cx="427595" cy="42759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ZoneTexte 145"/>
          <p:cNvSpPr txBox="1"/>
          <p:nvPr/>
        </p:nvSpPr>
        <p:spPr>
          <a:xfrm>
            <a:off x="4368449" y="4492929"/>
            <a:ext cx="1215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Summit </a:t>
            </a:r>
            <a:r>
              <a:rPr lang="fr-FR" b="1" dirty="0"/>
              <a:t>: 4</a:t>
            </a:r>
          </a:p>
          <a:p>
            <a:r>
              <a:rPr lang="fr-FR" b="1" dirty="0" smtClean="0"/>
              <a:t>Pike </a:t>
            </a:r>
            <a:r>
              <a:rPr lang="fr-FR" b="1" dirty="0"/>
              <a:t>: 2 </a:t>
            </a:r>
          </a:p>
        </p:txBody>
      </p:sp>
      <p:sp>
        <p:nvSpPr>
          <p:cNvPr id="147" name="ZoneTexte 146"/>
          <p:cNvSpPr txBox="1"/>
          <p:nvPr/>
        </p:nvSpPr>
        <p:spPr>
          <a:xfrm>
            <a:off x="1306156" y="803635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{0,3},</a:t>
            </a:r>
          </a:p>
          <a:p>
            <a:r>
              <a:rPr lang="fr-FR" sz="1400" dirty="0"/>
              <a:t>{0,4},</a:t>
            </a:r>
          </a:p>
          <a:p>
            <a:r>
              <a:rPr lang="fr-FR" sz="1400" dirty="0"/>
              <a:t>{0,5}</a:t>
            </a:r>
          </a:p>
        </p:txBody>
      </p:sp>
      <p:sp>
        <p:nvSpPr>
          <p:cNvPr id="148" name="ZoneTexte 147"/>
          <p:cNvSpPr txBox="1"/>
          <p:nvPr/>
        </p:nvSpPr>
        <p:spPr>
          <a:xfrm>
            <a:off x="1956906" y="793483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{2,2},</a:t>
            </a:r>
          </a:p>
          <a:p>
            <a:r>
              <a:rPr lang="fr-FR" sz="1400" dirty="0"/>
              <a:t>{2,3}</a:t>
            </a:r>
          </a:p>
        </p:txBody>
      </p:sp>
      <p:sp>
        <p:nvSpPr>
          <p:cNvPr id="149" name="ZoneTexte 148"/>
          <p:cNvSpPr txBox="1"/>
          <p:nvPr/>
        </p:nvSpPr>
        <p:spPr>
          <a:xfrm>
            <a:off x="4083225" y="760576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{2,-2},</a:t>
            </a:r>
          </a:p>
          <a:p>
            <a:r>
              <a:rPr lang="fr-FR" sz="1400" dirty="0"/>
              <a:t>{2,-1},</a:t>
            </a:r>
          </a:p>
          <a:p>
            <a:r>
              <a:rPr lang="fr-FR" sz="1400" dirty="0"/>
              <a:t>{3,-2}</a:t>
            </a:r>
          </a:p>
        </p:txBody>
      </p:sp>
      <p:sp>
        <p:nvSpPr>
          <p:cNvPr id="151" name="ZoneTexte 150"/>
          <p:cNvSpPr txBox="1"/>
          <p:nvPr/>
        </p:nvSpPr>
        <p:spPr>
          <a:xfrm>
            <a:off x="2679817" y="3358202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{2,-2},</a:t>
            </a:r>
          </a:p>
          <a:p>
            <a:r>
              <a:rPr lang="fr-FR" sz="1400" dirty="0"/>
              <a:t>{2,-1}</a:t>
            </a:r>
          </a:p>
        </p:txBody>
      </p:sp>
      <p:sp>
        <p:nvSpPr>
          <p:cNvPr id="152" name="ZoneTexte 151"/>
          <p:cNvSpPr txBox="1"/>
          <p:nvPr/>
        </p:nvSpPr>
        <p:spPr>
          <a:xfrm>
            <a:off x="4083223" y="2550622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{2,1},</a:t>
            </a:r>
          </a:p>
          <a:p>
            <a:r>
              <a:rPr lang="fr-FR" sz="1400" dirty="0"/>
              <a:t>{2,2},</a:t>
            </a:r>
          </a:p>
          <a:p>
            <a:r>
              <a:rPr lang="fr-FR" sz="1400" dirty="0"/>
              <a:t>{3,2}</a:t>
            </a:r>
          </a:p>
        </p:txBody>
      </p:sp>
      <p:sp>
        <p:nvSpPr>
          <p:cNvPr id="153" name="ZoneTexte 152"/>
          <p:cNvSpPr txBox="1"/>
          <p:nvPr/>
        </p:nvSpPr>
        <p:spPr>
          <a:xfrm>
            <a:off x="1200870" y="3027592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{0,3},</a:t>
            </a:r>
          </a:p>
          <a:p>
            <a:r>
              <a:rPr lang="fr-FR" sz="1400" dirty="0"/>
              <a:t>{0,4},</a:t>
            </a:r>
          </a:p>
          <a:p>
            <a:r>
              <a:rPr lang="fr-FR" sz="1400" dirty="0"/>
              <a:t>{0,5}</a:t>
            </a:r>
          </a:p>
        </p:txBody>
      </p:sp>
      <p:sp>
        <p:nvSpPr>
          <p:cNvPr id="154" name="Multiplier 153"/>
          <p:cNvSpPr/>
          <p:nvPr/>
        </p:nvSpPr>
        <p:spPr>
          <a:xfrm>
            <a:off x="402817" y="490933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5" name="Multiplier 154"/>
          <p:cNvSpPr/>
          <p:nvPr/>
        </p:nvSpPr>
        <p:spPr>
          <a:xfrm>
            <a:off x="2179155" y="383278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6" name="Multiplier 155"/>
          <p:cNvSpPr/>
          <p:nvPr/>
        </p:nvSpPr>
        <p:spPr>
          <a:xfrm>
            <a:off x="3880005" y="252033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Multiplier 156"/>
          <p:cNvSpPr/>
          <p:nvPr/>
        </p:nvSpPr>
        <p:spPr>
          <a:xfrm>
            <a:off x="3414229" y="2724434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8" name="Multiplier 157"/>
          <p:cNvSpPr/>
          <p:nvPr/>
        </p:nvSpPr>
        <p:spPr>
          <a:xfrm>
            <a:off x="2490511" y="2861185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9" name="Multiplier 158"/>
          <p:cNvSpPr/>
          <p:nvPr/>
        </p:nvSpPr>
        <p:spPr>
          <a:xfrm>
            <a:off x="320538" y="2624953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0" name="ZoneTexte 159"/>
          <p:cNvSpPr txBox="1"/>
          <p:nvPr/>
        </p:nvSpPr>
        <p:spPr>
          <a:xfrm>
            <a:off x="2528180" y="1491113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61" name="ZoneTexte 160"/>
          <p:cNvSpPr txBox="1"/>
          <p:nvPr/>
        </p:nvSpPr>
        <p:spPr>
          <a:xfrm>
            <a:off x="410570" y="3059499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62" name="ZoneTexte 161"/>
          <p:cNvSpPr txBox="1"/>
          <p:nvPr/>
        </p:nvSpPr>
        <p:spPr>
          <a:xfrm>
            <a:off x="530178" y="818046"/>
            <a:ext cx="755362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63" name="ZoneTexte 162"/>
          <p:cNvSpPr txBox="1"/>
          <p:nvPr/>
        </p:nvSpPr>
        <p:spPr>
          <a:xfrm>
            <a:off x="4063614" y="3910434"/>
            <a:ext cx="745030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64" name="ZoneTexte 163"/>
          <p:cNvSpPr txBox="1"/>
          <p:nvPr/>
        </p:nvSpPr>
        <p:spPr>
          <a:xfrm>
            <a:off x="1910661" y="3860589"/>
            <a:ext cx="769154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65" name="ZoneTexte 164"/>
          <p:cNvSpPr txBox="1"/>
          <p:nvPr/>
        </p:nvSpPr>
        <p:spPr>
          <a:xfrm>
            <a:off x="3350895" y="1591573"/>
            <a:ext cx="686463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10" name="ZoneTexte 109"/>
          <p:cNvSpPr txBox="1"/>
          <p:nvPr/>
        </p:nvSpPr>
        <p:spPr>
          <a:xfrm>
            <a:off x="651002" y="1041482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S0</a:t>
            </a:r>
          </a:p>
        </p:txBody>
      </p:sp>
      <p:sp>
        <p:nvSpPr>
          <p:cNvPr id="117" name="ZoneTexte 116"/>
          <p:cNvSpPr txBox="1"/>
          <p:nvPr/>
        </p:nvSpPr>
        <p:spPr>
          <a:xfrm>
            <a:off x="2548439" y="1710124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P0</a:t>
            </a:r>
          </a:p>
        </p:txBody>
      </p:sp>
      <p:sp>
        <p:nvSpPr>
          <p:cNvPr id="124" name="ZoneTexte 123"/>
          <p:cNvSpPr txBox="1"/>
          <p:nvPr/>
        </p:nvSpPr>
        <p:spPr>
          <a:xfrm>
            <a:off x="3662209" y="1799318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S1</a:t>
            </a:r>
          </a:p>
        </p:txBody>
      </p:sp>
      <p:sp>
        <p:nvSpPr>
          <p:cNvPr id="132" name="ZoneTexte 131"/>
          <p:cNvSpPr txBox="1"/>
          <p:nvPr/>
        </p:nvSpPr>
        <p:spPr>
          <a:xfrm>
            <a:off x="548307" y="3258035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P1</a:t>
            </a:r>
          </a:p>
        </p:txBody>
      </p:sp>
      <p:sp>
        <p:nvSpPr>
          <p:cNvPr id="138" name="ZoneTexte 137"/>
          <p:cNvSpPr txBox="1"/>
          <p:nvPr/>
        </p:nvSpPr>
        <p:spPr>
          <a:xfrm>
            <a:off x="2155662" y="4088921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S2</a:t>
            </a:r>
          </a:p>
        </p:txBody>
      </p:sp>
      <p:sp>
        <p:nvSpPr>
          <p:cNvPr id="139" name="ZoneTexte 138"/>
          <p:cNvSpPr txBox="1"/>
          <p:nvPr/>
        </p:nvSpPr>
        <p:spPr>
          <a:xfrm>
            <a:off x="4239446" y="4118180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S3</a:t>
            </a:r>
          </a:p>
        </p:txBody>
      </p:sp>
      <p:sp>
        <p:nvSpPr>
          <p:cNvPr id="140" name="ZoneTexte 139"/>
          <p:cNvSpPr txBox="1"/>
          <p:nvPr/>
        </p:nvSpPr>
        <p:spPr>
          <a:xfrm>
            <a:off x="53796" y="4446915"/>
            <a:ext cx="2523437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Fill order: top left triangle</a:t>
            </a:r>
            <a:endParaRPr lang="fr-FR" dirty="0"/>
          </a:p>
        </p:txBody>
      </p:sp>
      <p:sp>
        <p:nvSpPr>
          <p:cNvPr id="141" name="ZoneTexte 140">
            <a:extLst>
              <a:ext uri="{FF2B5EF4-FFF2-40B4-BE49-F238E27FC236}">
                <a16:creationId xmlns="" xmlns:a16="http://schemas.microsoft.com/office/drawing/2014/main" id="{4A651F74-ABAE-477B-9EB9-DBB82589D364}"/>
              </a:ext>
            </a:extLst>
          </p:cNvPr>
          <p:cNvSpPr txBox="1"/>
          <p:nvPr/>
        </p:nvSpPr>
        <p:spPr>
          <a:xfrm>
            <a:off x="5375153" y="1192322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S0</a:t>
            </a:r>
          </a:p>
        </p:txBody>
      </p:sp>
      <p:sp>
        <p:nvSpPr>
          <p:cNvPr id="142" name="ZoneTexte 141">
            <a:extLst>
              <a:ext uri="{FF2B5EF4-FFF2-40B4-BE49-F238E27FC236}">
                <a16:creationId xmlns="" xmlns:a16="http://schemas.microsoft.com/office/drawing/2014/main" id="{F4BE3A5C-50F9-42BF-B732-BBBF46E67DF4}"/>
              </a:ext>
            </a:extLst>
          </p:cNvPr>
          <p:cNvSpPr txBox="1"/>
          <p:nvPr/>
        </p:nvSpPr>
        <p:spPr>
          <a:xfrm>
            <a:off x="7052617" y="1572021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P0</a:t>
            </a:r>
          </a:p>
        </p:txBody>
      </p:sp>
      <p:sp>
        <p:nvSpPr>
          <p:cNvPr id="143" name="ZoneTexte 142">
            <a:extLst>
              <a:ext uri="{FF2B5EF4-FFF2-40B4-BE49-F238E27FC236}">
                <a16:creationId xmlns="" xmlns:a16="http://schemas.microsoft.com/office/drawing/2014/main" id="{9167E205-18AC-4328-A577-9A9EBEEA66B4}"/>
              </a:ext>
            </a:extLst>
          </p:cNvPr>
          <p:cNvSpPr txBox="1"/>
          <p:nvPr/>
        </p:nvSpPr>
        <p:spPr>
          <a:xfrm>
            <a:off x="8219204" y="1553451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S1</a:t>
            </a:r>
          </a:p>
        </p:txBody>
      </p:sp>
      <p:sp>
        <p:nvSpPr>
          <p:cNvPr id="144" name="ZoneTexte 143">
            <a:extLst>
              <a:ext uri="{FF2B5EF4-FFF2-40B4-BE49-F238E27FC236}">
                <a16:creationId xmlns="" xmlns:a16="http://schemas.microsoft.com/office/drawing/2014/main" id="{126DBE61-FC41-4C80-9204-4A3FDCDAC263}"/>
              </a:ext>
            </a:extLst>
          </p:cNvPr>
          <p:cNvSpPr txBox="1"/>
          <p:nvPr/>
        </p:nvSpPr>
        <p:spPr>
          <a:xfrm>
            <a:off x="5331890" y="3379327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P1</a:t>
            </a:r>
          </a:p>
        </p:txBody>
      </p:sp>
      <p:sp>
        <p:nvSpPr>
          <p:cNvPr id="150" name="ZoneTexte 149">
            <a:extLst>
              <a:ext uri="{FF2B5EF4-FFF2-40B4-BE49-F238E27FC236}">
                <a16:creationId xmlns="" xmlns:a16="http://schemas.microsoft.com/office/drawing/2014/main" id="{4DFE5208-3632-482B-9FFC-F3B8B32B76EC}"/>
              </a:ext>
            </a:extLst>
          </p:cNvPr>
          <p:cNvSpPr txBox="1"/>
          <p:nvPr/>
        </p:nvSpPr>
        <p:spPr>
          <a:xfrm>
            <a:off x="6340679" y="3880923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S2</a:t>
            </a:r>
          </a:p>
        </p:txBody>
      </p:sp>
      <p:sp>
        <p:nvSpPr>
          <p:cNvPr id="166" name="ZoneTexte 165">
            <a:extLst>
              <a:ext uri="{FF2B5EF4-FFF2-40B4-BE49-F238E27FC236}">
                <a16:creationId xmlns="" xmlns:a16="http://schemas.microsoft.com/office/drawing/2014/main" id="{E0B9A663-4B46-458A-9D6C-59BBDF22E4C5}"/>
              </a:ext>
            </a:extLst>
          </p:cNvPr>
          <p:cNvSpPr txBox="1"/>
          <p:nvPr/>
        </p:nvSpPr>
        <p:spPr>
          <a:xfrm>
            <a:off x="8228804" y="3893482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S3</a:t>
            </a:r>
          </a:p>
        </p:txBody>
      </p:sp>
    </p:spTree>
    <p:extLst>
      <p:ext uri="{BB962C8B-B14F-4D97-AF65-F5344CB8AC3E}">
        <p14:creationId xmlns:p14="http://schemas.microsoft.com/office/powerpoint/2010/main" val="243813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1C29DE35-F2DF-4261-B830-E10720A01C2A}"/>
              </a:ext>
            </a:extLst>
          </p:cNvPr>
          <p:cNvGrpSpPr/>
          <p:nvPr/>
        </p:nvGrpSpPr>
        <p:grpSpPr>
          <a:xfrm>
            <a:off x="2171264" y="127884"/>
            <a:ext cx="767925" cy="1309952"/>
            <a:chOff x="3592503" y="-10523"/>
            <a:chExt cx="1689260" cy="2881594"/>
          </a:xfrm>
        </p:grpSpPr>
        <p:sp>
          <p:nvSpPr>
            <p:cNvPr id="23" name="Triangle isocèle 22">
              <a:extLst>
                <a:ext uri="{FF2B5EF4-FFF2-40B4-BE49-F238E27FC236}">
                  <a16:creationId xmlns="" xmlns:a16="http://schemas.microsoft.com/office/drawing/2014/main" id="{B3F5BAB3-9C1B-44A0-BE7C-B7AE73CD3A7B}"/>
                </a:ext>
              </a:extLst>
            </p:cNvPr>
            <p:cNvSpPr/>
            <p:nvPr/>
          </p:nvSpPr>
          <p:spPr>
            <a:xfrm rot="7212000" flipV="1">
              <a:off x="3756309" y="1634439"/>
              <a:ext cx="910110" cy="78457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Triangle isocèle 23">
              <a:extLst>
                <a:ext uri="{FF2B5EF4-FFF2-40B4-BE49-F238E27FC236}">
                  <a16:creationId xmlns="" xmlns:a16="http://schemas.microsoft.com/office/drawing/2014/main" id="{395626A1-B1D5-449C-AABA-DA4E7AAE1518}"/>
                </a:ext>
              </a:extLst>
            </p:cNvPr>
            <p:cNvSpPr/>
            <p:nvPr/>
          </p:nvSpPr>
          <p:spPr>
            <a:xfrm rot="7212000">
              <a:off x="3982881" y="1245151"/>
              <a:ext cx="910110" cy="78457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Triangle isocèle 24">
              <a:extLst>
                <a:ext uri="{FF2B5EF4-FFF2-40B4-BE49-F238E27FC236}">
                  <a16:creationId xmlns="" xmlns:a16="http://schemas.microsoft.com/office/drawing/2014/main" id="{4BB4AB2B-1FB7-40BA-B80F-9944FCBD6FEB}"/>
                </a:ext>
              </a:extLst>
            </p:cNvPr>
            <p:cNvSpPr/>
            <p:nvPr/>
          </p:nvSpPr>
          <p:spPr>
            <a:xfrm rot="7212000">
              <a:off x="3529737" y="2023727"/>
              <a:ext cx="910110" cy="78457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Triangle isocèle 25">
              <a:extLst>
                <a:ext uri="{FF2B5EF4-FFF2-40B4-BE49-F238E27FC236}">
                  <a16:creationId xmlns="" xmlns:a16="http://schemas.microsoft.com/office/drawing/2014/main" id="{B39C233E-3A47-46E8-AC9B-3E7E0F6D60C3}"/>
                </a:ext>
              </a:extLst>
            </p:cNvPr>
            <p:cNvSpPr/>
            <p:nvPr/>
          </p:nvSpPr>
          <p:spPr>
            <a:xfrm rot="3600000" flipV="1">
              <a:off x="4209206" y="442322"/>
              <a:ext cx="910111" cy="78457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riangle isocèle 26">
              <a:extLst>
                <a:ext uri="{FF2B5EF4-FFF2-40B4-BE49-F238E27FC236}">
                  <a16:creationId xmlns="" xmlns:a16="http://schemas.microsoft.com/office/drawing/2014/main" id="{704DB717-A776-4557-B2D5-7D02B3E3D4DD}"/>
                </a:ext>
              </a:extLst>
            </p:cNvPr>
            <p:cNvSpPr/>
            <p:nvPr/>
          </p:nvSpPr>
          <p:spPr>
            <a:xfrm rot="3600000">
              <a:off x="3973835" y="52244"/>
              <a:ext cx="910111" cy="78457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Triangle isocèle 27">
              <a:extLst>
                <a:ext uri="{FF2B5EF4-FFF2-40B4-BE49-F238E27FC236}">
                  <a16:creationId xmlns="" xmlns:a16="http://schemas.microsoft.com/office/drawing/2014/main" id="{C70F6362-0062-46E1-AE7E-426C9159097B}"/>
                </a:ext>
              </a:extLst>
            </p:cNvPr>
            <p:cNvSpPr/>
            <p:nvPr/>
          </p:nvSpPr>
          <p:spPr>
            <a:xfrm rot="3600000">
              <a:off x="4434418" y="832399"/>
              <a:ext cx="910111" cy="78457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="" xmlns:a16="http://schemas.microsoft.com/office/drawing/2014/main" id="{4955213D-767E-4E74-9759-557ED12A4147}"/>
              </a:ext>
            </a:extLst>
          </p:cNvPr>
          <p:cNvGrpSpPr/>
          <p:nvPr/>
        </p:nvGrpSpPr>
        <p:grpSpPr>
          <a:xfrm>
            <a:off x="298397" y="181627"/>
            <a:ext cx="1064720" cy="1018479"/>
            <a:chOff x="10479287" y="3481496"/>
            <a:chExt cx="1158828" cy="1108500"/>
          </a:xfrm>
        </p:grpSpPr>
        <p:sp>
          <p:nvSpPr>
            <p:cNvPr id="60" name="Triangle isocèle 59">
              <a:extLst>
                <a:ext uri="{FF2B5EF4-FFF2-40B4-BE49-F238E27FC236}">
                  <a16:creationId xmlns="" xmlns:a16="http://schemas.microsoft.com/office/drawing/2014/main" id="{660304B6-F096-4D0C-8BF9-75E8EB930E60}"/>
                </a:ext>
              </a:extLst>
            </p:cNvPr>
            <p:cNvSpPr/>
            <p:nvPr/>
          </p:nvSpPr>
          <p:spPr>
            <a:xfrm rot="3612000" flipV="1">
              <a:off x="11104800" y="3973531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Triangle isocèle 60">
              <a:extLst>
                <a:ext uri="{FF2B5EF4-FFF2-40B4-BE49-F238E27FC236}">
                  <a16:creationId xmlns="" xmlns:a16="http://schemas.microsoft.com/office/drawing/2014/main" id="{236FB688-5831-48B7-B638-249D0496F44A}"/>
                </a:ext>
              </a:extLst>
            </p:cNvPr>
            <p:cNvSpPr/>
            <p:nvPr/>
          </p:nvSpPr>
          <p:spPr>
            <a:xfrm rot="3612000">
              <a:off x="10993353" y="3778933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Triangle isocèle 61">
              <a:extLst>
                <a:ext uri="{FF2B5EF4-FFF2-40B4-BE49-F238E27FC236}">
                  <a16:creationId xmlns="" xmlns:a16="http://schemas.microsoft.com/office/drawing/2014/main" id="{F23DA4D8-AF17-4B56-A90C-50CCC29F0195}"/>
                </a:ext>
              </a:extLst>
            </p:cNvPr>
            <p:cNvSpPr/>
            <p:nvPr/>
          </p:nvSpPr>
          <p:spPr>
            <a:xfrm rot="3612000">
              <a:off x="11216247" y="4168129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Triangle isocèle 62">
              <a:extLst>
                <a:ext uri="{FF2B5EF4-FFF2-40B4-BE49-F238E27FC236}">
                  <a16:creationId xmlns="" xmlns:a16="http://schemas.microsoft.com/office/drawing/2014/main" id="{8F9D763F-A952-4D1D-9D1E-B8933EF469B5}"/>
                </a:ext>
              </a:extLst>
            </p:cNvPr>
            <p:cNvSpPr/>
            <p:nvPr/>
          </p:nvSpPr>
          <p:spPr>
            <a:xfrm flipV="1">
              <a:off x="10703539" y="3481496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Triangle isocèle 63">
              <a:extLst>
                <a:ext uri="{FF2B5EF4-FFF2-40B4-BE49-F238E27FC236}">
                  <a16:creationId xmlns="" xmlns:a16="http://schemas.microsoft.com/office/drawing/2014/main" id="{DF0E893A-096C-4B9B-B0D5-AC97879ACF40}"/>
                </a:ext>
              </a:extLst>
            </p:cNvPr>
            <p:cNvSpPr/>
            <p:nvPr/>
          </p:nvSpPr>
          <p:spPr>
            <a:xfrm>
              <a:off x="10479287" y="3481496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Triangle isocèle 64">
              <a:extLst>
                <a:ext uri="{FF2B5EF4-FFF2-40B4-BE49-F238E27FC236}">
                  <a16:creationId xmlns="" xmlns:a16="http://schemas.microsoft.com/office/drawing/2014/main" id="{B8D5281B-B08E-418A-9BC6-70E1F2D730CF}"/>
                </a:ext>
              </a:extLst>
            </p:cNvPr>
            <p:cNvSpPr/>
            <p:nvPr/>
          </p:nvSpPr>
          <p:spPr>
            <a:xfrm>
              <a:off x="10927791" y="3481496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130C648E-324E-4CD2-B514-EA6FDD08BE3D}"/>
              </a:ext>
            </a:extLst>
          </p:cNvPr>
          <p:cNvGrpSpPr/>
          <p:nvPr/>
        </p:nvGrpSpPr>
        <p:grpSpPr>
          <a:xfrm>
            <a:off x="4680520" y="288807"/>
            <a:ext cx="1027806" cy="983169"/>
            <a:chOff x="9382123" y="305545"/>
            <a:chExt cx="2327569" cy="2226484"/>
          </a:xfrm>
        </p:grpSpPr>
        <p:sp>
          <p:nvSpPr>
            <p:cNvPr id="74" name="Triangle isocèle 73">
              <a:extLst>
                <a:ext uri="{FF2B5EF4-FFF2-40B4-BE49-F238E27FC236}">
                  <a16:creationId xmlns="" xmlns:a16="http://schemas.microsoft.com/office/drawing/2014/main" id="{18878878-E597-436C-89C4-92686D993E5D}"/>
                </a:ext>
              </a:extLst>
            </p:cNvPr>
            <p:cNvSpPr/>
            <p:nvPr/>
          </p:nvSpPr>
          <p:spPr>
            <a:xfrm rot="14412000" flipV="1">
              <a:off x="9543204" y="759172"/>
              <a:ext cx="910110" cy="78457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Triangle isocèle 74">
              <a:extLst>
                <a:ext uri="{FF2B5EF4-FFF2-40B4-BE49-F238E27FC236}">
                  <a16:creationId xmlns="" xmlns:a16="http://schemas.microsoft.com/office/drawing/2014/main" id="{86A4B7E7-09E4-417F-865E-AC3DB1B47053}"/>
                </a:ext>
              </a:extLst>
            </p:cNvPr>
            <p:cNvSpPr/>
            <p:nvPr/>
          </p:nvSpPr>
          <p:spPr>
            <a:xfrm rot="14412000">
              <a:off x="9767052" y="1150033"/>
              <a:ext cx="910110" cy="78457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Triangle isocèle 75">
              <a:extLst>
                <a:ext uri="{FF2B5EF4-FFF2-40B4-BE49-F238E27FC236}">
                  <a16:creationId xmlns="" xmlns:a16="http://schemas.microsoft.com/office/drawing/2014/main" id="{2A4F4BF3-D811-419F-9CB2-F6FE5460BBCB}"/>
                </a:ext>
              </a:extLst>
            </p:cNvPr>
            <p:cNvSpPr/>
            <p:nvPr/>
          </p:nvSpPr>
          <p:spPr>
            <a:xfrm rot="14412000">
              <a:off x="9319357" y="368311"/>
              <a:ext cx="910110" cy="78457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7" name="Triangle isocèle 76">
              <a:extLst>
                <a:ext uri="{FF2B5EF4-FFF2-40B4-BE49-F238E27FC236}">
                  <a16:creationId xmlns="" xmlns:a16="http://schemas.microsoft.com/office/drawing/2014/main" id="{6551AB90-D55C-401F-92BB-2334CC87B7AA}"/>
                </a:ext>
              </a:extLst>
            </p:cNvPr>
            <p:cNvSpPr/>
            <p:nvPr/>
          </p:nvSpPr>
          <p:spPr>
            <a:xfrm rot="10800000" flipV="1">
              <a:off x="10349159" y="1747451"/>
              <a:ext cx="910111" cy="78457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8" name="Triangle isocèle 77">
              <a:extLst>
                <a:ext uri="{FF2B5EF4-FFF2-40B4-BE49-F238E27FC236}">
                  <a16:creationId xmlns="" xmlns:a16="http://schemas.microsoft.com/office/drawing/2014/main" id="{38B1BB2D-65A2-445F-A166-7BAF72394123}"/>
                </a:ext>
              </a:extLst>
            </p:cNvPr>
            <p:cNvSpPr/>
            <p:nvPr/>
          </p:nvSpPr>
          <p:spPr>
            <a:xfrm rot="10800000">
              <a:off x="10799581" y="1747451"/>
              <a:ext cx="910111" cy="78457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9" name="Triangle isocèle 78">
              <a:extLst>
                <a:ext uri="{FF2B5EF4-FFF2-40B4-BE49-F238E27FC236}">
                  <a16:creationId xmlns="" xmlns:a16="http://schemas.microsoft.com/office/drawing/2014/main" id="{3C0A8CCC-F48A-4679-9C03-BF2878863ED5}"/>
                </a:ext>
              </a:extLst>
            </p:cNvPr>
            <p:cNvSpPr/>
            <p:nvPr/>
          </p:nvSpPr>
          <p:spPr>
            <a:xfrm rot="10800000">
              <a:off x="9898736" y="1747451"/>
              <a:ext cx="910111" cy="78457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5" name="Triangle isocèle 54">
            <a:extLst>
              <a:ext uri="{FF2B5EF4-FFF2-40B4-BE49-F238E27FC236}">
                <a16:creationId xmlns="" xmlns:a16="http://schemas.microsoft.com/office/drawing/2014/main" id="{18878878-E597-436C-89C4-92686D993E5D}"/>
              </a:ext>
            </a:extLst>
          </p:cNvPr>
          <p:cNvSpPr/>
          <p:nvPr/>
        </p:nvSpPr>
        <p:spPr>
          <a:xfrm rot="18012000" flipV="1">
            <a:off x="6145888" y="273440"/>
            <a:ext cx="401886" cy="34645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Triangle isocèle 55">
            <a:extLst>
              <a:ext uri="{FF2B5EF4-FFF2-40B4-BE49-F238E27FC236}">
                <a16:creationId xmlns="" xmlns:a16="http://schemas.microsoft.com/office/drawing/2014/main" id="{86A4B7E7-09E4-417F-865E-AC3DB1B47053}"/>
              </a:ext>
            </a:extLst>
          </p:cNvPr>
          <p:cNvSpPr/>
          <p:nvPr/>
        </p:nvSpPr>
        <p:spPr>
          <a:xfrm rot="18012000">
            <a:off x="6045839" y="445342"/>
            <a:ext cx="401886" cy="34645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Triangle isocèle 56">
            <a:extLst>
              <a:ext uri="{FF2B5EF4-FFF2-40B4-BE49-F238E27FC236}">
                <a16:creationId xmlns="" xmlns:a16="http://schemas.microsoft.com/office/drawing/2014/main" id="{2A4F4BF3-D811-419F-9CB2-F6FE5460BBCB}"/>
              </a:ext>
            </a:extLst>
          </p:cNvPr>
          <p:cNvSpPr/>
          <p:nvPr/>
        </p:nvSpPr>
        <p:spPr>
          <a:xfrm rot="18012000">
            <a:off x="6245938" y="101539"/>
            <a:ext cx="401886" cy="34645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Triangle isocèle 57">
            <a:extLst>
              <a:ext uri="{FF2B5EF4-FFF2-40B4-BE49-F238E27FC236}">
                <a16:creationId xmlns="" xmlns:a16="http://schemas.microsoft.com/office/drawing/2014/main" id="{6551AB90-D55C-401F-92BB-2334CC87B7AA}"/>
              </a:ext>
            </a:extLst>
          </p:cNvPr>
          <p:cNvSpPr/>
          <p:nvPr/>
        </p:nvSpPr>
        <p:spPr>
          <a:xfrm rot="14400000" flipV="1">
            <a:off x="5945899" y="799854"/>
            <a:ext cx="401886" cy="34645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Triangle isocèle 65">
            <a:extLst>
              <a:ext uri="{FF2B5EF4-FFF2-40B4-BE49-F238E27FC236}">
                <a16:creationId xmlns="" xmlns:a16="http://schemas.microsoft.com/office/drawing/2014/main" id="{38B1BB2D-65A2-445F-A166-7BAF72394123}"/>
              </a:ext>
            </a:extLst>
          </p:cNvPr>
          <p:cNvSpPr/>
          <p:nvPr/>
        </p:nvSpPr>
        <p:spPr>
          <a:xfrm rot="14400000">
            <a:off x="6045347" y="972104"/>
            <a:ext cx="401886" cy="34645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Triangle isocèle 66">
            <a:extLst>
              <a:ext uri="{FF2B5EF4-FFF2-40B4-BE49-F238E27FC236}">
                <a16:creationId xmlns="" xmlns:a16="http://schemas.microsoft.com/office/drawing/2014/main" id="{3C0A8CCC-F48A-4679-9C03-BF2878863ED5}"/>
              </a:ext>
            </a:extLst>
          </p:cNvPr>
          <p:cNvSpPr/>
          <p:nvPr/>
        </p:nvSpPr>
        <p:spPr>
          <a:xfrm rot="14400000">
            <a:off x="5846450" y="627604"/>
            <a:ext cx="401886" cy="34645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8" name="Groupe 67">
            <a:extLst>
              <a:ext uri="{FF2B5EF4-FFF2-40B4-BE49-F238E27FC236}">
                <a16:creationId xmlns="" xmlns:a16="http://schemas.microsoft.com/office/drawing/2014/main" id="{130C648E-324E-4CD2-B514-EA6FDD08BE3D}"/>
              </a:ext>
            </a:extLst>
          </p:cNvPr>
          <p:cNvGrpSpPr/>
          <p:nvPr/>
        </p:nvGrpSpPr>
        <p:grpSpPr>
          <a:xfrm rot="7200000">
            <a:off x="7820449" y="217185"/>
            <a:ext cx="1027806" cy="983169"/>
            <a:chOff x="9382123" y="305545"/>
            <a:chExt cx="2327569" cy="2226484"/>
          </a:xfrm>
        </p:grpSpPr>
        <p:sp>
          <p:nvSpPr>
            <p:cNvPr id="69" name="Triangle isocèle 68">
              <a:extLst>
                <a:ext uri="{FF2B5EF4-FFF2-40B4-BE49-F238E27FC236}">
                  <a16:creationId xmlns="" xmlns:a16="http://schemas.microsoft.com/office/drawing/2014/main" id="{18878878-E597-436C-89C4-92686D993E5D}"/>
                </a:ext>
              </a:extLst>
            </p:cNvPr>
            <p:cNvSpPr/>
            <p:nvPr/>
          </p:nvSpPr>
          <p:spPr>
            <a:xfrm rot="14412000" flipV="1">
              <a:off x="9543204" y="759172"/>
              <a:ext cx="910110" cy="78457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0" name="Triangle isocèle 69">
              <a:extLst>
                <a:ext uri="{FF2B5EF4-FFF2-40B4-BE49-F238E27FC236}">
                  <a16:creationId xmlns="" xmlns:a16="http://schemas.microsoft.com/office/drawing/2014/main" id="{86A4B7E7-09E4-417F-865E-AC3DB1B47053}"/>
                </a:ext>
              </a:extLst>
            </p:cNvPr>
            <p:cNvSpPr/>
            <p:nvPr/>
          </p:nvSpPr>
          <p:spPr>
            <a:xfrm rot="14412000">
              <a:off x="9767052" y="1150033"/>
              <a:ext cx="910110" cy="78457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Triangle isocèle 70">
              <a:extLst>
                <a:ext uri="{FF2B5EF4-FFF2-40B4-BE49-F238E27FC236}">
                  <a16:creationId xmlns="" xmlns:a16="http://schemas.microsoft.com/office/drawing/2014/main" id="{2A4F4BF3-D811-419F-9CB2-F6FE5460BBCB}"/>
                </a:ext>
              </a:extLst>
            </p:cNvPr>
            <p:cNvSpPr/>
            <p:nvPr/>
          </p:nvSpPr>
          <p:spPr>
            <a:xfrm rot="14412000">
              <a:off x="9319357" y="368311"/>
              <a:ext cx="910110" cy="78457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Triangle isocèle 71">
              <a:extLst>
                <a:ext uri="{FF2B5EF4-FFF2-40B4-BE49-F238E27FC236}">
                  <a16:creationId xmlns="" xmlns:a16="http://schemas.microsoft.com/office/drawing/2014/main" id="{6551AB90-D55C-401F-92BB-2334CC87B7AA}"/>
                </a:ext>
              </a:extLst>
            </p:cNvPr>
            <p:cNvSpPr/>
            <p:nvPr/>
          </p:nvSpPr>
          <p:spPr>
            <a:xfrm rot="10800000" flipV="1">
              <a:off x="10349159" y="1747451"/>
              <a:ext cx="910111" cy="78457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" name="Triangle isocèle 72">
              <a:extLst>
                <a:ext uri="{FF2B5EF4-FFF2-40B4-BE49-F238E27FC236}">
                  <a16:creationId xmlns="" xmlns:a16="http://schemas.microsoft.com/office/drawing/2014/main" id="{38B1BB2D-65A2-445F-A166-7BAF72394123}"/>
                </a:ext>
              </a:extLst>
            </p:cNvPr>
            <p:cNvSpPr/>
            <p:nvPr/>
          </p:nvSpPr>
          <p:spPr>
            <a:xfrm rot="10800000">
              <a:off x="10799581" y="1747451"/>
              <a:ext cx="910111" cy="78457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7" name="Triangle isocèle 86">
              <a:extLst>
                <a:ext uri="{FF2B5EF4-FFF2-40B4-BE49-F238E27FC236}">
                  <a16:creationId xmlns="" xmlns:a16="http://schemas.microsoft.com/office/drawing/2014/main" id="{3C0A8CCC-F48A-4679-9C03-BF2878863ED5}"/>
                </a:ext>
              </a:extLst>
            </p:cNvPr>
            <p:cNvSpPr/>
            <p:nvPr/>
          </p:nvSpPr>
          <p:spPr>
            <a:xfrm rot="10800000">
              <a:off x="9898736" y="1747451"/>
              <a:ext cx="910111" cy="78457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0" name="Triangle isocèle 119">
            <a:extLst>
              <a:ext uri="{FF2B5EF4-FFF2-40B4-BE49-F238E27FC236}">
                <a16:creationId xmlns="" xmlns:a16="http://schemas.microsoft.com/office/drawing/2014/main" id="{B3F5BAB3-9C1B-44A0-BE7C-B7AE73CD3A7B}"/>
              </a:ext>
            </a:extLst>
          </p:cNvPr>
          <p:cNvSpPr/>
          <p:nvPr/>
        </p:nvSpPr>
        <p:spPr>
          <a:xfrm rot="14388000">
            <a:off x="1823543" y="2719354"/>
            <a:ext cx="413729" cy="356663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1" name="Triangle isocèle 120">
            <a:extLst>
              <a:ext uri="{FF2B5EF4-FFF2-40B4-BE49-F238E27FC236}">
                <a16:creationId xmlns="" xmlns:a16="http://schemas.microsoft.com/office/drawing/2014/main" id="{395626A1-B1D5-449C-AABA-DA4E7AAE1518}"/>
              </a:ext>
            </a:extLst>
          </p:cNvPr>
          <p:cNvSpPr/>
          <p:nvPr/>
        </p:nvSpPr>
        <p:spPr>
          <a:xfrm rot="14388000" flipV="1">
            <a:off x="1926541" y="2896324"/>
            <a:ext cx="413729" cy="356663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2" name="Triangle isocèle 121">
            <a:extLst>
              <a:ext uri="{FF2B5EF4-FFF2-40B4-BE49-F238E27FC236}">
                <a16:creationId xmlns="" xmlns:a16="http://schemas.microsoft.com/office/drawing/2014/main" id="{4BB4AB2B-1FB7-40BA-B80F-9944FCBD6FEB}"/>
              </a:ext>
            </a:extLst>
          </p:cNvPr>
          <p:cNvSpPr/>
          <p:nvPr/>
        </p:nvSpPr>
        <p:spPr>
          <a:xfrm rot="14388000" flipV="1">
            <a:off x="1720545" y="2542386"/>
            <a:ext cx="413729" cy="356663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3" name="Triangle isocèle 122">
            <a:extLst>
              <a:ext uri="{FF2B5EF4-FFF2-40B4-BE49-F238E27FC236}">
                <a16:creationId xmlns="" xmlns:a16="http://schemas.microsoft.com/office/drawing/2014/main" id="{B39C233E-3A47-46E8-AC9B-3E7E0F6D60C3}"/>
              </a:ext>
            </a:extLst>
          </p:cNvPr>
          <p:cNvSpPr/>
          <p:nvPr/>
        </p:nvSpPr>
        <p:spPr>
          <a:xfrm rot="18000000">
            <a:off x="2029423" y="3261285"/>
            <a:ext cx="413730" cy="356663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4" name="Triangle isocèle 123">
            <a:extLst>
              <a:ext uri="{FF2B5EF4-FFF2-40B4-BE49-F238E27FC236}">
                <a16:creationId xmlns="" xmlns:a16="http://schemas.microsoft.com/office/drawing/2014/main" id="{704DB717-A776-4557-B2D5-7D02B3E3D4DD}"/>
              </a:ext>
            </a:extLst>
          </p:cNvPr>
          <p:cNvSpPr/>
          <p:nvPr/>
        </p:nvSpPr>
        <p:spPr>
          <a:xfrm rot="18000000" flipV="1">
            <a:off x="1922425" y="3438611"/>
            <a:ext cx="413730" cy="356663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5" name="Triangle isocèle 124">
            <a:extLst>
              <a:ext uri="{FF2B5EF4-FFF2-40B4-BE49-F238E27FC236}">
                <a16:creationId xmlns="" xmlns:a16="http://schemas.microsoft.com/office/drawing/2014/main" id="{C70F6362-0062-46E1-AE7E-426C9159097B}"/>
              </a:ext>
            </a:extLst>
          </p:cNvPr>
          <p:cNvSpPr/>
          <p:nvPr/>
        </p:nvSpPr>
        <p:spPr>
          <a:xfrm rot="18000000" flipV="1">
            <a:off x="2131802" y="3083959"/>
            <a:ext cx="413730" cy="356663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1" name="Triangle isocèle 140">
            <a:extLst>
              <a:ext uri="{FF2B5EF4-FFF2-40B4-BE49-F238E27FC236}">
                <a16:creationId xmlns="" xmlns:a16="http://schemas.microsoft.com/office/drawing/2014/main" id="{18878878-E597-436C-89C4-92686D993E5D}"/>
              </a:ext>
            </a:extLst>
          </p:cNvPr>
          <p:cNvSpPr/>
          <p:nvPr/>
        </p:nvSpPr>
        <p:spPr>
          <a:xfrm rot="7188000">
            <a:off x="4578423" y="2867784"/>
            <a:ext cx="401886" cy="34645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2" name="Triangle isocèle 141">
            <a:extLst>
              <a:ext uri="{FF2B5EF4-FFF2-40B4-BE49-F238E27FC236}">
                <a16:creationId xmlns="" xmlns:a16="http://schemas.microsoft.com/office/drawing/2014/main" id="{86A4B7E7-09E4-417F-865E-AC3DB1B47053}"/>
              </a:ext>
            </a:extLst>
          </p:cNvPr>
          <p:cNvSpPr/>
          <p:nvPr/>
        </p:nvSpPr>
        <p:spPr>
          <a:xfrm rot="7188000" flipV="1">
            <a:off x="4677269" y="2695188"/>
            <a:ext cx="401886" cy="34645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Triangle isocèle 142">
            <a:extLst>
              <a:ext uri="{FF2B5EF4-FFF2-40B4-BE49-F238E27FC236}">
                <a16:creationId xmlns="" xmlns:a16="http://schemas.microsoft.com/office/drawing/2014/main" id="{2A4F4BF3-D811-419F-9CB2-F6FE5460BBCB}"/>
              </a:ext>
            </a:extLst>
          </p:cNvPr>
          <p:cNvSpPr/>
          <p:nvPr/>
        </p:nvSpPr>
        <p:spPr>
          <a:xfrm rot="7188000" flipV="1">
            <a:off x="4479577" y="3040380"/>
            <a:ext cx="401886" cy="34645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4" name="Triangle isocèle 143">
            <a:extLst>
              <a:ext uri="{FF2B5EF4-FFF2-40B4-BE49-F238E27FC236}">
                <a16:creationId xmlns="" xmlns:a16="http://schemas.microsoft.com/office/drawing/2014/main" id="{6551AB90-D55C-401F-92BB-2334CC87B7AA}"/>
              </a:ext>
            </a:extLst>
          </p:cNvPr>
          <p:cNvSpPr/>
          <p:nvPr/>
        </p:nvSpPr>
        <p:spPr>
          <a:xfrm rot="10800000">
            <a:off x="4934316" y="2431379"/>
            <a:ext cx="401886" cy="34645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5" name="Triangle isocèle 144">
            <a:extLst>
              <a:ext uri="{FF2B5EF4-FFF2-40B4-BE49-F238E27FC236}">
                <a16:creationId xmlns="" xmlns:a16="http://schemas.microsoft.com/office/drawing/2014/main" id="{38B1BB2D-65A2-445F-A166-7BAF72394123}"/>
              </a:ext>
            </a:extLst>
          </p:cNvPr>
          <p:cNvSpPr/>
          <p:nvPr/>
        </p:nvSpPr>
        <p:spPr>
          <a:xfrm rot="10800000" flipV="1">
            <a:off x="5133213" y="2431379"/>
            <a:ext cx="401886" cy="34645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Triangle isocèle 145">
            <a:extLst>
              <a:ext uri="{FF2B5EF4-FFF2-40B4-BE49-F238E27FC236}">
                <a16:creationId xmlns="" xmlns:a16="http://schemas.microsoft.com/office/drawing/2014/main" id="{3C0A8CCC-F48A-4679-9C03-BF2878863ED5}"/>
              </a:ext>
            </a:extLst>
          </p:cNvPr>
          <p:cNvSpPr/>
          <p:nvPr/>
        </p:nvSpPr>
        <p:spPr>
          <a:xfrm rot="10800000" flipV="1">
            <a:off x="4735418" y="2431379"/>
            <a:ext cx="401886" cy="34645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2" name="Triangle isocèle 161">
            <a:extLst>
              <a:ext uri="{FF2B5EF4-FFF2-40B4-BE49-F238E27FC236}">
                <a16:creationId xmlns="" xmlns:a16="http://schemas.microsoft.com/office/drawing/2014/main" id="{18878878-E597-436C-89C4-92686D993E5D}"/>
              </a:ext>
            </a:extLst>
          </p:cNvPr>
          <p:cNvSpPr/>
          <p:nvPr/>
        </p:nvSpPr>
        <p:spPr>
          <a:xfrm rot="3588000">
            <a:off x="6134221" y="3196627"/>
            <a:ext cx="401886" cy="34645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3" name="Triangle isocèle 162">
            <a:extLst>
              <a:ext uri="{FF2B5EF4-FFF2-40B4-BE49-F238E27FC236}">
                <a16:creationId xmlns="" xmlns:a16="http://schemas.microsoft.com/office/drawing/2014/main" id="{86A4B7E7-09E4-417F-865E-AC3DB1B47053}"/>
              </a:ext>
            </a:extLst>
          </p:cNvPr>
          <p:cNvSpPr/>
          <p:nvPr/>
        </p:nvSpPr>
        <p:spPr>
          <a:xfrm rot="3588000" flipV="1">
            <a:off x="6034172" y="3024725"/>
            <a:ext cx="401886" cy="34645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4" name="Triangle isocèle 163">
            <a:extLst>
              <a:ext uri="{FF2B5EF4-FFF2-40B4-BE49-F238E27FC236}">
                <a16:creationId xmlns="" xmlns:a16="http://schemas.microsoft.com/office/drawing/2014/main" id="{2A4F4BF3-D811-419F-9CB2-F6FE5460BBCB}"/>
              </a:ext>
            </a:extLst>
          </p:cNvPr>
          <p:cNvSpPr/>
          <p:nvPr/>
        </p:nvSpPr>
        <p:spPr>
          <a:xfrm rot="3588000" flipV="1">
            <a:off x="6234271" y="3368528"/>
            <a:ext cx="401886" cy="34645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5" name="Triangle isocèle 164">
            <a:extLst>
              <a:ext uri="{FF2B5EF4-FFF2-40B4-BE49-F238E27FC236}">
                <a16:creationId xmlns="" xmlns:a16="http://schemas.microsoft.com/office/drawing/2014/main" id="{6551AB90-D55C-401F-92BB-2334CC87B7AA}"/>
              </a:ext>
            </a:extLst>
          </p:cNvPr>
          <p:cNvSpPr/>
          <p:nvPr/>
        </p:nvSpPr>
        <p:spPr>
          <a:xfrm rot="7200000">
            <a:off x="5934232" y="2670211"/>
            <a:ext cx="401886" cy="34645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6" name="Triangle isocèle 165">
            <a:extLst>
              <a:ext uri="{FF2B5EF4-FFF2-40B4-BE49-F238E27FC236}">
                <a16:creationId xmlns="" xmlns:a16="http://schemas.microsoft.com/office/drawing/2014/main" id="{38B1BB2D-65A2-445F-A166-7BAF72394123}"/>
              </a:ext>
            </a:extLst>
          </p:cNvPr>
          <p:cNvSpPr/>
          <p:nvPr/>
        </p:nvSpPr>
        <p:spPr>
          <a:xfrm rot="7200000" flipV="1">
            <a:off x="6033680" y="2497963"/>
            <a:ext cx="401886" cy="34645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7" name="Triangle isocèle 166">
            <a:extLst>
              <a:ext uri="{FF2B5EF4-FFF2-40B4-BE49-F238E27FC236}">
                <a16:creationId xmlns="" xmlns:a16="http://schemas.microsoft.com/office/drawing/2014/main" id="{3C0A8CCC-F48A-4679-9C03-BF2878863ED5}"/>
              </a:ext>
            </a:extLst>
          </p:cNvPr>
          <p:cNvSpPr/>
          <p:nvPr/>
        </p:nvSpPr>
        <p:spPr>
          <a:xfrm rot="7200000" flipV="1">
            <a:off x="5834783" y="2842463"/>
            <a:ext cx="401886" cy="34645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0" name="Triangle isocèle 189">
            <a:extLst>
              <a:ext uri="{FF2B5EF4-FFF2-40B4-BE49-F238E27FC236}">
                <a16:creationId xmlns="" xmlns:a16="http://schemas.microsoft.com/office/drawing/2014/main" id="{18878878-E597-436C-89C4-92686D993E5D}"/>
              </a:ext>
            </a:extLst>
          </p:cNvPr>
          <p:cNvSpPr/>
          <p:nvPr/>
        </p:nvSpPr>
        <p:spPr>
          <a:xfrm rot="21588000">
            <a:off x="8030307" y="3261627"/>
            <a:ext cx="401886" cy="34645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1" name="Triangle isocèle 190">
            <a:extLst>
              <a:ext uri="{FF2B5EF4-FFF2-40B4-BE49-F238E27FC236}">
                <a16:creationId xmlns="" xmlns:a16="http://schemas.microsoft.com/office/drawing/2014/main" id="{86A4B7E7-09E4-417F-865E-AC3DB1B47053}"/>
              </a:ext>
            </a:extLst>
          </p:cNvPr>
          <p:cNvSpPr/>
          <p:nvPr/>
        </p:nvSpPr>
        <p:spPr>
          <a:xfrm rot="21588000" flipV="1">
            <a:off x="7831411" y="3262322"/>
            <a:ext cx="401886" cy="34645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2" name="Triangle isocèle 191">
            <a:extLst>
              <a:ext uri="{FF2B5EF4-FFF2-40B4-BE49-F238E27FC236}">
                <a16:creationId xmlns="" xmlns:a16="http://schemas.microsoft.com/office/drawing/2014/main" id="{2A4F4BF3-D811-419F-9CB2-F6FE5460BBCB}"/>
              </a:ext>
            </a:extLst>
          </p:cNvPr>
          <p:cNvSpPr/>
          <p:nvPr/>
        </p:nvSpPr>
        <p:spPr>
          <a:xfrm rot="21588000" flipV="1">
            <a:off x="8229203" y="3260933"/>
            <a:ext cx="401886" cy="34645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3" name="Triangle isocèle 192">
            <a:extLst>
              <a:ext uri="{FF2B5EF4-FFF2-40B4-BE49-F238E27FC236}">
                <a16:creationId xmlns="" xmlns:a16="http://schemas.microsoft.com/office/drawing/2014/main" id="{6551AB90-D55C-401F-92BB-2334CC87B7AA}"/>
              </a:ext>
            </a:extLst>
          </p:cNvPr>
          <p:cNvSpPr/>
          <p:nvPr/>
        </p:nvSpPr>
        <p:spPr>
          <a:xfrm rot="3600000">
            <a:off x="7474424" y="3171618"/>
            <a:ext cx="401886" cy="34645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4" name="Triangle isocèle 193">
            <a:extLst>
              <a:ext uri="{FF2B5EF4-FFF2-40B4-BE49-F238E27FC236}">
                <a16:creationId xmlns="" xmlns:a16="http://schemas.microsoft.com/office/drawing/2014/main" id="{38B1BB2D-65A2-445F-A166-7BAF72394123}"/>
              </a:ext>
            </a:extLst>
          </p:cNvPr>
          <p:cNvSpPr/>
          <p:nvPr/>
        </p:nvSpPr>
        <p:spPr>
          <a:xfrm rot="3600000" flipV="1">
            <a:off x="7374975" y="2999369"/>
            <a:ext cx="401886" cy="34645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5" name="Triangle isocèle 194">
            <a:extLst>
              <a:ext uri="{FF2B5EF4-FFF2-40B4-BE49-F238E27FC236}">
                <a16:creationId xmlns="" xmlns:a16="http://schemas.microsoft.com/office/drawing/2014/main" id="{3C0A8CCC-F48A-4679-9C03-BF2878863ED5}"/>
              </a:ext>
            </a:extLst>
          </p:cNvPr>
          <p:cNvSpPr/>
          <p:nvPr/>
        </p:nvSpPr>
        <p:spPr>
          <a:xfrm rot="3600000" flipV="1">
            <a:off x="7573872" y="3343868"/>
            <a:ext cx="401886" cy="34645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4" name="ZoneTexte 223"/>
          <p:cNvSpPr txBox="1"/>
          <p:nvPr/>
        </p:nvSpPr>
        <p:spPr>
          <a:xfrm>
            <a:off x="5097646" y="4454076"/>
            <a:ext cx="342070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b="1" dirty="0" smtClean="0"/>
              <a:t>Bed : </a:t>
            </a:r>
            <a:r>
              <a:rPr lang="fr-FR" dirty="0" smtClean="0"/>
              <a:t>6 </a:t>
            </a:r>
            <a:r>
              <a:rPr lang="fr-FR" dirty="0"/>
              <a:t>triangles – 1 occurrence</a:t>
            </a:r>
          </a:p>
        </p:txBody>
      </p:sp>
      <p:sp>
        <p:nvSpPr>
          <p:cNvPr id="239" name="Multiplier 238"/>
          <p:cNvSpPr/>
          <p:nvPr/>
        </p:nvSpPr>
        <p:spPr>
          <a:xfrm>
            <a:off x="419836" y="346358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0" name="Multiplier 239"/>
          <p:cNvSpPr/>
          <p:nvPr/>
        </p:nvSpPr>
        <p:spPr>
          <a:xfrm>
            <a:off x="2397248" y="285560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/>
          <p:cNvGrpSpPr/>
          <p:nvPr/>
        </p:nvGrpSpPr>
        <p:grpSpPr>
          <a:xfrm>
            <a:off x="2722411" y="1040567"/>
            <a:ext cx="1376877" cy="830753"/>
            <a:chOff x="2832482" y="938963"/>
            <a:chExt cx="1376877" cy="830753"/>
          </a:xfrm>
        </p:grpSpPr>
        <p:sp>
          <p:nvSpPr>
            <p:cNvPr id="81" name="Triangle isocèle 80">
              <a:extLst>
                <a:ext uri="{FF2B5EF4-FFF2-40B4-BE49-F238E27FC236}">
                  <a16:creationId xmlns="" xmlns:a16="http://schemas.microsoft.com/office/drawing/2014/main" id="{04B267C9-FA6C-4C61-BF23-918D9F369208}"/>
                </a:ext>
              </a:extLst>
            </p:cNvPr>
            <p:cNvSpPr/>
            <p:nvPr/>
          </p:nvSpPr>
          <p:spPr>
            <a:xfrm rot="10812000" flipV="1">
              <a:off x="3063489" y="1261718"/>
              <a:ext cx="447313" cy="385614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2" name="Triangle isocèle 81">
              <a:extLst>
                <a:ext uri="{FF2B5EF4-FFF2-40B4-BE49-F238E27FC236}">
                  <a16:creationId xmlns="" xmlns:a16="http://schemas.microsoft.com/office/drawing/2014/main" id="{C45B57DB-5C57-4F25-AD7E-C8CBD2FD311D}"/>
                </a:ext>
              </a:extLst>
            </p:cNvPr>
            <p:cNvSpPr/>
            <p:nvPr/>
          </p:nvSpPr>
          <p:spPr>
            <a:xfrm rot="10812000">
              <a:off x="3284866" y="1262491"/>
              <a:ext cx="447313" cy="385614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3" name="Triangle isocèle 82">
              <a:extLst>
                <a:ext uri="{FF2B5EF4-FFF2-40B4-BE49-F238E27FC236}">
                  <a16:creationId xmlns="" xmlns:a16="http://schemas.microsoft.com/office/drawing/2014/main" id="{2A453C3D-06E8-4FF0-BE03-BB7C0F14F1D5}"/>
                </a:ext>
              </a:extLst>
            </p:cNvPr>
            <p:cNvSpPr/>
            <p:nvPr/>
          </p:nvSpPr>
          <p:spPr>
            <a:xfrm rot="10812000">
              <a:off x="2832482" y="1270136"/>
              <a:ext cx="447313" cy="385614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4" name="Triangle isocèle 83">
              <a:extLst>
                <a:ext uri="{FF2B5EF4-FFF2-40B4-BE49-F238E27FC236}">
                  <a16:creationId xmlns="" xmlns:a16="http://schemas.microsoft.com/office/drawing/2014/main" id="{AF29CAAD-A259-4EDB-AC34-E1CC3ADB475D}"/>
                </a:ext>
              </a:extLst>
            </p:cNvPr>
            <p:cNvSpPr/>
            <p:nvPr/>
          </p:nvSpPr>
          <p:spPr>
            <a:xfrm rot="7200000" flipV="1">
              <a:off x="3682206" y="1161533"/>
              <a:ext cx="447313" cy="385614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5" name="Triangle isocèle 84">
              <a:extLst>
                <a:ext uri="{FF2B5EF4-FFF2-40B4-BE49-F238E27FC236}">
                  <a16:creationId xmlns="" xmlns:a16="http://schemas.microsoft.com/office/drawing/2014/main" id="{D894B5D3-9F7E-4EB1-82C8-DE02473B568F}"/>
                </a:ext>
              </a:extLst>
            </p:cNvPr>
            <p:cNvSpPr/>
            <p:nvPr/>
          </p:nvSpPr>
          <p:spPr>
            <a:xfrm rot="7200000">
              <a:off x="3792895" y="969813"/>
              <a:ext cx="447313" cy="385614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6" name="Triangle isocèle 85">
              <a:extLst>
                <a:ext uri="{FF2B5EF4-FFF2-40B4-BE49-F238E27FC236}">
                  <a16:creationId xmlns="" xmlns:a16="http://schemas.microsoft.com/office/drawing/2014/main" id="{EBF0A6D3-AF61-45B7-A54E-D1FE80390D33}"/>
                </a:ext>
              </a:extLst>
            </p:cNvPr>
            <p:cNvSpPr/>
            <p:nvPr/>
          </p:nvSpPr>
          <p:spPr>
            <a:xfrm rot="7200000">
              <a:off x="3571516" y="1353253"/>
              <a:ext cx="447313" cy="385614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1" name="Multiplier 240"/>
            <p:cNvSpPr/>
            <p:nvPr/>
          </p:nvSpPr>
          <p:spPr>
            <a:xfrm>
              <a:off x="3853774" y="1040817"/>
              <a:ext cx="173447" cy="166886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2" name="Multiplier 241"/>
          <p:cNvSpPr/>
          <p:nvPr/>
        </p:nvSpPr>
        <p:spPr>
          <a:xfrm>
            <a:off x="4791488" y="337642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3" name="Multiplier 242"/>
          <p:cNvSpPr/>
          <p:nvPr/>
        </p:nvSpPr>
        <p:spPr>
          <a:xfrm>
            <a:off x="6223889" y="320485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4" name="Multiplier 243"/>
          <p:cNvSpPr/>
          <p:nvPr/>
        </p:nvSpPr>
        <p:spPr>
          <a:xfrm>
            <a:off x="7851060" y="535102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/>
          <p:cNvGrpSpPr/>
          <p:nvPr/>
        </p:nvGrpSpPr>
        <p:grpSpPr>
          <a:xfrm>
            <a:off x="118869" y="2831942"/>
            <a:ext cx="1064723" cy="1018479"/>
            <a:chOff x="83265" y="2628324"/>
            <a:chExt cx="1064723" cy="1018479"/>
          </a:xfrm>
        </p:grpSpPr>
        <p:sp>
          <p:nvSpPr>
            <p:cNvPr id="101" name="Triangle isocèle 100">
              <a:extLst>
                <a:ext uri="{FF2B5EF4-FFF2-40B4-BE49-F238E27FC236}">
                  <a16:creationId xmlns="" xmlns:a16="http://schemas.microsoft.com/office/drawing/2014/main" id="{660304B6-F096-4D0C-8BF9-75E8EB930E60}"/>
                </a:ext>
              </a:extLst>
            </p:cNvPr>
            <p:cNvSpPr/>
            <p:nvPr/>
          </p:nvSpPr>
          <p:spPr>
            <a:xfrm rot="17988000">
              <a:off x="657983" y="2835830"/>
              <a:ext cx="416320" cy="358896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8" name="Triangle isocèle 107">
              <a:extLst>
                <a:ext uri="{FF2B5EF4-FFF2-40B4-BE49-F238E27FC236}">
                  <a16:creationId xmlns="" xmlns:a16="http://schemas.microsoft.com/office/drawing/2014/main" id="{236FB688-5831-48B7-B638-249D0496F44A}"/>
                </a:ext>
              </a:extLst>
            </p:cNvPr>
            <p:cNvSpPr/>
            <p:nvPr/>
          </p:nvSpPr>
          <p:spPr>
            <a:xfrm rot="17988000" flipV="1">
              <a:off x="555587" y="3014625"/>
              <a:ext cx="416320" cy="358896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5" name="Triangle isocèle 114">
              <a:extLst>
                <a:ext uri="{FF2B5EF4-FFF2-40B4-BE49-F238E27FC236}">
                  <a16:creationId xmlns="" xmlns:a16="http://schemas.microsoft.com/office/drawing/2014/main" id="{F23DA4D8-AF17-4B56-A90C-50CCC29F0195}"/>
                </a:ext>
              </a:extLst>
            </p:cNvPr>
            <p:cNvSpPr/>
            <p:nvPr/>
          </p:nvSpPr>
          <p:spPr>
            <a:xfrm rot="17988000" flipV="1">
              <a:off x="760380" y="2657036"/>
              <a:ext cx="416320" cy="358896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6" name="Triangle isocèle 115">
              <a:extLst>
                <a:ext uri="{FF2B5EF4-FFF2-40B4-BE49-F238E27FC236}">
                  <a16:creationId xmlns="" xmlns:a16="http://schemas.microsoft.com/office/drawing/2014/main" id="{8F9D763F-A952-4D1D-9D1E-B8933EF469B5}"/>
                </a:ext>
              </a:extLst>
            </p:cNvPr>
            <p:cNvSpPr/>
            <p:nvPr/>
          </p:nvSpPr>
          <p:spPr>
            <a:xfrm>
              <a:off x="289308" y="3287907"/>
              <a:ext cx="416320" cy="358896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7" name="Triangle isocèle 116">
              <a:extLst>
                <a:ext uri="{FF2B5EF4-FFF2-40B4-BE49-F238E27FC236}">
                  <a16:creationId xmlns="" xmlns:a16="http://schemas.microsoft.com/office/drawing/2014/main" id="{DF0E893A-096C-4B9B-B0D5-AC97879ACF40}"/>
                </a:ext>
              </a:extLst>
            </p:cNvPr>
            <p:cNvSpPr/>
            <p:nvPr/>
          </p:nvSpPr>
          <p:spPr>
            <a:xfrm flipV="1">
              <a:off x="83265" y="3287907"/>
              <a:ext cx="416320" cy="358896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8" name="Triangle isocèle 117">
              <a:extLst>
                <a:ext uri="{FF2B5EF4-FFF2-40B4-BE49-F238E27FC236}">
                  <a16:creationId xmlns="" xmlns:a16="http://schemas.microsoft.com/office/drawing/2014/main" id="{B8D5281B-B08E-418A-9BC6-70E1F2D730CF}"/>
                </a:ext>
              </a:extLst>
            </p:cNvPr>
            <p:cNvSpPr/>
            <p:nvPr/>
          </p:nvSpPr>
          <p:spPr>
            <a:xfrm flipV="1">
              <a:off x="495348" y="3287907"/>
              <a:ext cx="416320" cy="358896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5" name="Multiplier 244"/>
            <p:cNvSpPr/>
            <p:nvPr/>
          </p:nvSpPr>
          <p:spPr>
            <a:xfrm>
              <a:off x="818392" y="2673990"/>
              <a:ext cx="173447" cy="166886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6" name="Multiplier 245"/>
          <p:cNvSpPr/>
          <p:nvPr/>
        </p:nvSpPr>
        <p:spPr>
          <a:xfrm>
            <a:off x="1772223" y="2648656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/>
          <p:cNvGrpSpPr/>
          <p:nvPr/>
        </p:nvGrpSpPr>
        <p:grpSpPr>
          <a:xfrm>
            <a:off x="2905638" y="2685148"/>
            <a:ext cx="1367250" cy="830753"/>
            <a:chOff x="2708630" y="2685148"/>
            <a:chExt cx="1367250" cy="830753"/>
          </a:xfrm>
        </p:grpSpPr>
        <p:sp>
          <p:nvSpPr>
            <p:cNvPr id="127" name="Triangle isocèle 126">
              <a:extLst>
                <a:ext uri="{FF2B5EF4-FFF2-40B4-BE49-F238E27FC236}">
                  <a16:creationId xmlns="" xmlns:a16="http://schemas.microsoft.com/office/drawing/2014/main" id="{04B267C9-FA6C-4C61-BF23-918D9F369208}"/>
                </a:ext>
              </a:extLst>
            </p:cNvPr>
            <p:cNvSpPr/>
            <p:nvPr/>
          </p:nvSpPr>
          <p:spPr>
            <a:xfrm rot="10788000">
              <a:off x="2930007" y="2807533"/>
              <a:ext cx="447312" cy="385614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8" name="Triangle isocèle 127">
              <a:extLst>
                <a:ext uri="{FF2B5EF4-FFF2-40B4-BE49-F238E27FC236}">
                  <a16:creationId xmlns="" xmlns:a16="http://schemas.microsoft.com/office/drawing/2014/main" id="{C45B57DB-5C57-4F25-AD7E-C8CBD2FD311D}"/>
                </a:ext>
              </a:extLst>
            </p:cNvPr>
            <p:cNvSpPr/>
            <p:nvPr/>
          </p:nvSpPr>
          <p:spPr>
            <a:xfrm rot="10788000" flipV="1">
              <a:off x="3151384" y="2806760"/>
              <a:ext cx="447312" cy="385614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9" name="Triangle isocèle 128">
              <a:extLst>
                <a:ext uri="{FF2B5EF4-FFF2-40B4-BE49-F238E27FC236}">
                  <a16:creationId xmlns="" xmlns:a16="http://schemas.microsoft.com/office/drawing/2014/main" id="{2A453C3D-06E8-4FF0-BE03-BB7C0F14F1D5}"/>
                </a:ext>
              </a:extLst>
            </p:cNvPr>
            <p:cNvSpPr/>
            <p:nvPr/>
          </p:nvSpPr>
          <p:spPr>
            <a:xfrm rot="10788000" flipV="1">
              <a:off x="2708630" y="2808306"/>
              <a:ext cx="447312" cy="385614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0" name="Triangle isocèle 129">
              <a:extLst>
                <a:ext uri="{FF2B5EF4-FFF2-40B4-BE49-F238E27FC236}">
                  <a16:creationId xmlns="" xmlns:a16="http://schemas.microsoft.com/office/drawing/2014/main" id="{AF29CAAD-A259-4EDB-AC34-E1CC3ADB475D}"/>
                </a:ext>
              </a:extLst>
            </p:cNvPr>
            <p:cNvSpPr/>
            <p:nvPr/>
          </p:nvSpPr>
          <p:spPr>
            <a:xfrm rot="14400000">
              <a:off x="3548727" y="2907718"/>
              <a:ext cx="447313" cy="385614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1" name="Triangle isocèle 130">
              <a:extLst>
                <a:ext uri="{FF2B5EF4-FFF2-40B4-BE49-F238E27FC236}">
                  <a16:creationId xmlns="" xmlns:a16="http://schemas.microsoft.com/office/drawing/2014/main" id="{D894B5D3-9F7E-4EB1-82C8-DE02473B568F}"/>
                </a:ext>
              </a:extLst>
            </p:cNvPr>
            <p:cNvSpPr/>
            <p:nvPr/>
          </p:nvSpPr>
          <p:spPr>
            <a:xfrm rot="14400000" flipV="1">
              <a:off x="3659416" y="3099438"/>
              <a:ext cx="447313" cy="385614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2" name="Triangle isocèle 131">
              <a:extLst>
                <a:ext uri="{FF2B5EF4-FFF2-40B4-BE49-F238E27FC236}">
                  <a16:creationId xmlns="" xmlns:a16="http://schemas.microsoft.com/office/drawing/2014/main" id="{EBF0A6D3-AF61-45B7-A54E-D1FE80390D33}"/>
                </a:ext>
              </a:extLst>
            </p:cNvPr>
            <p:cNvSpPr/>
            <p:nvPr/>
          </p:nvSpPr>
          <p:spPr>
            <a:xfrm rot="14400000" flipV="1">
              <a:off x="3438037" y="2715998"/>
              <a:ext cx="447313" cy="385614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7" name="Multiplier 246"/>
            <p:cNvSpPr/>
            <p:nvPr/>
          </p:nvSpPr>
          <p:spPr>
            <a:xfrm>
              <a:off x="2859130" y="2977506"/>
              <a:ext cx="173447" cy="166886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8" name="Multiplier 247"/>
          <p:cNvSpPr/>
          <p:nvPr/>
        </p:nvSpPr>
        <p:spPr>
          <a:xfrm>
            <a:off x="4842851" y="2565838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9" name="Multiplier 248"/>
          <p:cNvSpPr/>
          <p:nvPr/>
        </p:nvSpPr>
        <p:spPr>
          <a:xfrm>
            <a:off x="5961731" y="2734307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0" name="Multiplier 249"/>
          <p:cNvSpPr/>
          <p:nvPr/>
        </p:nvSpPr>
        <p:spPr>
          <a:xfrm>
            <a:off x="7529629" y="3071368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1" name="ZoneTexte 250"/>
          <p:cNvSpPr txBox="1"/>
          <p:nvPr/>
        </p:nvSpPr>
        <p:spPr>
          <a:xfrm>
            <a:off x="3639266" y="4497169"/>
            <a:ext cx="133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Summit </a:t>
            </a:r>
            <a:r>
              <a:rPr lang="fr-FR" b="1" dirty="0"/>
              <a:t>: 10</a:t>
            </a:r>
          </a:p>
          <a:p>
            <a:r>
              <a:rPr lang="fr-FR" b="1" dirty="0" smtClean="0"/>
              <a:t>Pike </a:t>
            </a:r>
            <a:r>
              <a:rPr lang="fr-FR" b="1" dirty="0"/>
              <a:t>: 2 </a:t>
            </a:r>
          </a:p>
        </p:txBody>
      </p:sp>
      <p:sp>
        <p:nvSpPr>
          <p:cNvPr id="252" name="ZoneTexte 251"/>
          <p:cNvSpPr txBox="1"/>
          <p:nvPr/>
        </p:nvSpPr>
        <p:spPr>
          <a:xfrm>
            <a:off x="228062" y="575329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{1,3},</a:t>
            </a:r>
          </a:p>
          <a:p>
            <a:r>
              <a:rPr lang="fr-FR" sz="1400" dirty="0"/>
              <a:t>{2,3}</a:t>
            </a:r>
          </a:p>
        </p:txBody>
      </p:sp>
      <p:sp>
        <p:nvSpPr>
          <p:cNvPr id="253" name="ZoneTexte 252"/>
          <p:cNvSpPr txBox="1"/>
          <p:nvPr/>
        </p:nvSpPr>
        <p:spPr>
          <a:xfrm>
            <a:off x="1614282" y="118770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{2,-1},</a:t>
            </a:r>
          </a:p>
          <a:p>
            <a:r>
              <a:rPr lang="fr-FR" sz="1400" dirty="0"/>
              <a:t>{2,0}</a:t>
            </a:r>
          </a:p>
        </p:txBody>
      </p:sp>
      <p:sp>
        <p:nvSpPr>
          <p:cNvPr id="254" name="ZoneTexte 253"/>
          <p:cNvSpPr txBox="1"/>
          <p:nvPr/>
        </p:nvSpPr>
        <p:spPr>
          <a:xfrm>
            <a:off x="3128912" y="-2221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{1,-2},</a:t>
            </a:r>
          </a:p>
          <a:p>
            <a:r>
              <a:rPr lang="fr-FR" sz="1400" dirty="0"/>
              <a:t>{1,-3},</a:t>
            </a:r>
          </a:p>
          <a:p>
            <a:r>
              <a:rPr lang="fr-FR" sz="1400" dirty="0"/>
              <a:t>{1,-4}</a:t>
            </a:r>
          </a:p>
        </p:txBody>
      </p:sp>
      <p:sp>
        <p:nvSpPr>
          <p:cNvPr id="255" name="ZoneTexte 254"/>
          <p:cNvSpPr txBox="1"/>
          <p:nvPr/>
        </p:nvSpPr>
        <p:spPr>
          <a:xfrm>
            <a:off x="4175581" y="29634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{2,1},</a:t>
            </a:r>
          </a:p>
          <a:p>
            <a:r>
              <a:rPr lang="fr-FR" sz="1400" dirty="0"/>
              <a:t>{2,2},</a:t>
            </a:r>
          </a:p>
          <a:p>
            <a:r>
              <a:rPr lang="fr-FR" sz="1400" dirty="0"/>
              <a:t>{2,3}</a:t>
            </a:r>
          </a:p>
        </p:txBody>
      </p:sp>
      <p:sp>
        <p:nvSpPr>
          <p:cNvPr id="256" name="ZoneTexte 255"/>
          <p:cNvSpPr txBox="1"/>
          <p:nvPr/>
        </p:nvSpPr>
        <p:spPr>
          <a:xfrm>
            <a:off x="6689951" y="71649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{2,-1},</a:t>
            </a:r>
          </a:p>
          <a:p>
            <a:r>
              <a:rPr lang="fr-FR" sz="1400" dirty="0"/>
              <a:t>{2,0}</a:t>
            </a:r>
          </a:p>
        </p:txBody>
      </p:sp>
      <p:sp>
        <p:nvSpPr>
          <p:cNvPr id="257" name="ZoneTexte 256"/>
          <p:cNvSpPr txBox="1"/>
          <p:nvPr/>
        </p:nvSpPr>
        <p:spPr>
          <a:xfrm>
            <a:off x="8252109" y="789922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{0,3},</a:t>
            </a:r>
          </a:p>
          <a:p>
            <a:r>
              <a:rPr lang="fr-FR" sz="1400" dirty="0"/>
              <a:t>{0,4},</a:t>
            </a:r>
          </a:p>
          <a:p>
            <a:r>
              <a:rPr lang="fr-FR" sz="1400" dirty="0"/>
              <a:t>{1,0}</a:t>
            </a:r>
          </a:p>
        </p:txBody>
      </p:sp>
      <p:sp>
        <p:nvSpPr>
          <p:cNvPr id="258" name="ZoneTexte 257"/>
          <p:cNvSpPr txBox="1"/>
          <p:nvPr/>
        </p:nvSpPr>
        <p:spPr>
          <a:xfrm>
            <a:off x="-24073" y="2139673"/>
            <a:ext cx="63030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{2,-3},</a:t>
            </a:r>
          </a:p>
          <a:p>
            <a:r>
              <a:rPr lang="fr-FR" sz="1400" dirty="0" smtClean="0"/>
              <a:t>{</a:t>
            </a:r>
            <a:r>
              <a:rPr lang="fr-FR" sz="1400" dirty="0"/>
              <a:t>2</a:t>
            </a:r>
            <a:r>
              <a:rPr lang="fr-FR" sz="1400" dirty="0" smtClean="0"/>
              <a:t>,-</a:t>
            </a:r>
            <a:r>
              <a:rPr lang="fr-FR" sz="1400" dirty="0"/>
              <a:t>2},</a:t>
            </a:r>
          </a:p>
          <a:p>
            <a:r>
              <a:rPr lang="fr-FR" sz="1400" dirty="0"/>
              <a:t>{2,-1}</a:t>
            </a:r>
          </a:p>
        </p:txBody>
      </p:sp>
      <p:sp>
        <p:nvSpPr>
          <p:cNvPr id="259" name="ZoneTexte 258"/>
          <p:cNvSpPr txBox="1"/>
          <p:nvPr/>
        </p:nvSpPr>
        <p:spPr>
          <a:xfrm>
            <a:off x="1360271" y="2804689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{2,1},</a:t>
            </a:r>
          </a:p>
          <a:p>
            <a:r>
              <a:rPr lang="fr-FR" sz="1400" dirty="0"/>
              <a:t>{2,2}</a:t>
            </a:r>
          </a:p>
        </p:txBody>
      </p:sp>
      <p:sp>
        <p:nvSpPr>
          <p:cNvPr id="260" name="ZoneTexte 259"/>
          <p:cNvSpPr txBox="1"/>
          <p:nvPr/>
        </p:nvSpPr>
        <p:spPr>
          <a:xfrm>
            <a:off x="3242877" y="3230462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{0,3},</a:t>
            </a:r>
          </a:p>
          <a:p>
            <a:r>
              <a:rPr lang="fr-FR" sz="1400" dirty="0"/>
              <a:t>{0,4},</a:t>
            </a:r>
          </a:p>
          <a:p>
            <a:r>
              <a:rPr lang="fr-FR" sz="1400" dirty="0"/>
              <a:t>{1,4}</a:t>
            </a:r>
          </a:p>
        </p:txBody>
      </p:sp>
      <p:sp>
        <p:nvSpPr>
          <p:cNvPr id="261" name="ZoneTexte 260"/>
          <p:cNvSpPr txBox="1"/>
          <p:nvPr/>
        </p:nvSpPr>
        <p:spPr>
          <a:xfrm>
            <a:off x="5101145" y="2818287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{2,-1}</a:t>
            </a:r>
          </a:p>
        </p:txBody>
      </p:sp>
      <p:sp>
        <p:nvSpPr>
          <p:cNvPr id="262" name="ZoneTexte 261"/>
          <p:cNvSpPr txBox="1"/>
          <p:nvPr/>
        </p:nvSpPr>
        <p:spPr>
          <a:xfrm>
            <a:off x="6676589" y="2285008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{2,1},</a:t>
            </a:r>
          </a:p>
          <a:p>
            <a:r>
              <a:rPr lang="fr-FR" sz="1400" dirty="0"/>
              <a:t>{2,2}</a:t>
            </a:r>
          </a:p>
        </p:txBody>
      </p:sp>
      <p:sp>
        <p:nvSpPr>
          <p:cNvPr id="263" name="ZoneTexte 262"/>
          <p:cNvSpPr txBox="1"/>
          <p:nvPr/>
        </p:nvSpPr>
        <p:spPr>
          <a:xfrm>
            <a:off x="8560875" y="2605083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{1,3},</a:t>
            </a:r>
          </a:p>
          <a:p>
            <a:r>
              <a:rPr lang="fr-FR" sz="1400" dirty="0"/>
              <a:t>{1,4}</a:t>
            </a:r>
          </a:p>
        </p:txBody>
      </p:sp>
      <p:sp>
        <p:nvSpPr>
          <p:cNvPr id="265" name="ZoneTexte 264"/>
          <p:cNvSpPr txBox="1"/>
          <p:nvPr/>
        </p:nvSpPr>
        <p:spPr>
          <a:xfrm>
            <a:off x="2105771" y="1387997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66" name="ZoneTexte 265"/>
          <p:cNvSpPr txBox="1"/>
          <p:nvPr/>
        </p:nvSpPr>
        <p:spPr>
          <a:xfrm>
            <a:off x="795238" y="1300000"/>
            <a:ext cx="776708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267" name="ZoneTexte 266"/>
          <p:cNvSpPr txBox="1"/>
          <p:nvPr/>
        </p:nvSpPr>
        <p:spPr>
          <a:xfrm>
            <a:off x="3177074" y="1828851"/>
            <a:ext cx="707697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268" name="ZoneTexte 267"/>
          <p:cNvSpPr txBox="1"/>
          <p:nvPr/>
        </p:nvSpPr>
        <p:spPr>
          <a:xfrm>
            <a:off x="4981833" y="1357568"/>
            <a:ext cx="708737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269" name="ZoneTexte 268"/>
          <p:cNvSpPr txBox="1"/>
          <p:nvPr/>
        </p:nvSpPr>
        <p:spPr>
          <a:xfrm>
            <a:off x="5838000" y="1340469"/>
            <a:ext cx="755294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270" name="ZoneTexte 269"/>
          <p:cNvSpPr txBox="1"/>
          <p:nvPr/>
        </p:nvSpPr>
        <p:spPr>
          <a:xfrm>
            <a:off x="7484549" y="1157515"/>
            <a:ext cx="746536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271" name="ZoneTexte 270"/>
          <p:cNvSpPr txBox="1"/>
          <p:nvPr/>
        </p:nvSpPr>
        <p:spPr>
          <a:xfrm>
            <a:off x="7725609" y="3664062"/>
            <a:ext cx="770228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272" name="ZoneTexte 271"/>
          <p:cNvSpPr txBox="1"/>
          <p:nvPr/>
        </p:nvSpPr>
        <p:spPr>
          <a:xfrm>
            <a:off x="6074333" y="3698689"/>
            <a:ext cx="781935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273" name="ZoneTexte 272"/>
          <p:cNvSpPr txBox="1"/>
          <p:nvPr/>
        </p:nvSpPr>
        <p:spPr>
          <a:xfrm>
            <a:off x="4272888" y="3551221"/>
            <a:ext cx="843856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274" name="ZoneTexte 273"/>
          <p:cNvSpPr txBox="1"/>
          <p:nvPr/>
        </p:nvSpPr>
        <p:spPr>
          <a:xfrm>
            <a:off x="3366068" y="2466583"/>
            <a:ext cx="757191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275" name="ZoneTexte 274"/>
          <p:cNvSpPr txBox="1"/>
          <p:nvPr/>
        </p:nvSpPr>
        <p:spPr>
          <a:xfrm>
            <a:off x="513170" y="3922616"/>
            <a:ext cx="707532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276" name="ZoneTexte 275"/>
          <p:cNvSpPr txBox="1"/>
          <p:nvPr/>
        </p:nvSpPr>
        <p:spPr>
          <a:xfrm>
            <a:off x="1893507" y="3769264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9" name="ZoneTexte 118"/>
          <p:cNvSpPr txBox="1"/>
          <p:nvPr/>
        </p:nvSpPr>
        <p:spPr>
          <a:xfrm>
            <a:off x="957404" y="1534735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S0</a:t>
            </a:r>
          </a:p>
        </p:txBody>
      </p:sp>
      <p:sp>
        <p:nvSpPr>
          <p:cNvPr id="126" name="ZoneTexte 125"/>
          <p:cNvSpPr txBox="1"/>
          <p:nvPr/>
        </p:nvSpPr>
        <p:spPr>
          <a:xfrm>
            <a:off x="2232535" y="1598019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P0</a:t>
            </a:r>
          </a:p>
        </p:txBody>
      </p:sp>
      <p:sp>
        <p:nvSpPr>
          <p:cNvPr id="133" name="ZoneTexte 132"/>
          <p:cNvSpPr txBox="1"/>
          <p:nvPr/>
        </p:nvSpPr>
        <p:spPr>
          <a:xfrm>
            <a:off x="2834513" y="1809541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S1</a:t>
            </a:r>
          </a:p>
        </p:txBody>
      </p:sp>
      <p:sp>
        <p:nvSpPr>
          <p:cNvPr id="134" name="ZoneTexte 133"/>
          <p:cNvSpPr txBox="1"/>
          <p:nvPr/>
        </p:nvSpPr>
        <p:spPr>
          <a:xfrm>
            <a:off x="5186560" y="1565314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S2</a:t>
            </a:r>
          </a:p>
        </p:txBody>
      </p:sp>
      <p:sp>
        <p:nvSpPr>
          <p:cNvPr id="135" name="ZoneTexte 134"/>
          <p:cNvSpPr txBox="1"/>
          <p:nvPr/>
        </p:nvSpPr>
        <p:spPr>
          <a:xfrm>
            <a:off x="6022660" y="1549503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S3</a:t>
            </a:r>
          </a:p>
        </p:txBody>
      </p:sp>
      <p:sp>
        <p:nvSpPr>
          <p:cNvPr id="136" name="ZoneTexte 135"/>
          <p:cNvSpPr txBox="1"/>
          <p:nvPr/>
        </p:nvSpPr>
        <p:spPr>
          <a:xfrm>
            <a:off x="7885546" y="1386180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S4</a:t>
            </a:r>
          </a:p>
        </p:txBody>
      </p:sp>
      <p:sp>
        <p:nvSpPr>
          <p:cNvPr id="137" name="ZoneTexte 136"/>
          <p:cNvSpPr txBox="1"/>
          <p:nvPr/>
        </p:nvSpPr>
        <p:spPr>
          <a:xfrm>
            <a:off x="8015400" y="3897214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S9</a:t>
            </a:r>
          </a:p>
        </p:txBody>
      </p:sp>
      <p:sp>
        <p:nvSpPr>
          <p:cNvPr id="138" name="ZoneTexte 137"/>
          <p:cNvSpPr txBox="1"/>
          <p:nvPr/>
        </p:nvSpPr>
        <p:spPr>
          <a:xfrm>
            <a:off x="6515431" y="3922960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S8</a:t>
            </a:r>
          </a:p>
        </p:txBody>
      </p:sp>
      <p:sp>
        <p:nvSpPr>
          <p:cNvPr id="139" name="ZoneTexte 138"/>
          <p:cNvSpPr txBox="1"/>
          <p:nvPr/>
        </p:nvSpPr>
        <p:spPr>
          <a:xfrm>
            <a:off x="4396618" y="3828220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S7</a:t>
            </a:r>
          </a:p>
        </p:txBody>
      </p:sp>
      <p:sp>
        <p:nvSpPr>
          <p:cNvPr id="140" name="ZoneTexte 139"/>
          <p:cNvSpPr txBox="1"/>
          <p:nvPr/>
        </p:nvSpPr>
        <p:spPr>
          <a:xfrm>
            <a:off x="2945853" y="2400775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S6</a:t>
            </a:r>
          </a:p>
        </p:txBody>
      </p:sp>
      <p:sp>
        <p:nvSpPr>
          <p:cNvPr id="147" name="ZoneTexte 146"/>
          <p:cNvSpPr txBox="1"/>
          <p:nvPr/>
        </p:nvSpPr>
        <p:spPr>
          <a:xfrm>
            <a:off x="2037284" y="3977009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P1</a:t>
            </a:r>
          </a:p>
        </p:txBody>
      </p:sp>
      <p:sp>
        <p:nvSpPr>
          <p:cNvPr id="148" name="ZoneTexte 147"/>
          <p:cNvSpPr txBox="1"/>
          <p:nvPr/>
        </p:nvSpPr>
        <p:spPr>
          <a:xfrm>
            <a:off x="61729" y="3885259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S5</a:t>
            </a:r>
          </a:p>
        </p:txBody>
      </p:sp>
      <p:sp>
        <p:nvSpPr>
          <p:cNvPr id="149" name="ZoneTexte 148"/>
          <p:cNvSpPr txBox="1"/>
          <p:nvPr/>
        </p:nvSpPr>
        <p:spPr>
          <a:xfrm>
            <a:off x="61729" y="4455200"/>
            <a:ext cx="2523437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Fill order: top left triangle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412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e 50">
            <a:extLst>
              <a:ext uri="{FF2B5EF4-FFF2-40B4-BE49-F238E27FC236}">
                <a16:creationId xmlns="" xmlns:a16="http://schemas.microsoft.com/office/drawing/2014/main" id="{78685F15-A1A2-4A9E-8D4B-5C6A59D04D05}"/>
              </a:ext>
            </a:extLst>
          </p:cNvPr>
          <p:cNvGrpSpPr/>
          <p:nvPr/>
        </p:nvGrpSpPr>
        <p:grpSpPr>
          <a:xfrm>
            <a:off x="212707" y="223337"/>
            <a:ext cx="808374" cy="950144"/>
            <a:chOff x="8181651" y="4719963"/>
            <a:chExt cx="935286" cy="1114194"/>
          </a:xfrm>
        </p:grpSpPr>
        <p:grpSp>
          <p:nvGrpSpPr>
            <p:cNvPr id="52" name="Groupe 51">
              <a:extLst>
                <a:ext uri="{FF2B5EF4-FFF2-40B4-BE49-F238E27FC236}">
                  <a16:creationId xmlns="" xmlns:a16="http://schemas.microsoft.com/office/drawing/2014/main" id="{B1E01AEB-2667-460F-8D66-445B15FD4EDC}"/>
                </a:ext>
              </a:extLst>
            </p:cNvPr>
            <p:cNvGrpSpPr/>
            <p:nvPr/>
          </p:nvGrpSpPr>
          <p:grpSpPr>
            <a:xfrm>
              <a:off x="8181651" y="4719963"/>
              <a:ext cx="905975" cy="391326"/>
              <a:chOff x="8200714" y="5561713"/>
              <a:chExt cx="905975" cy="391326"/>
            </a:xfrm>
          </p:grpSpPr>
          <p:sp>
            <p:nvSpPr>
              <p:cNvPr id="56" name="Triangle isocèle 55">
                <a:extLst>
                  <a:ext uri="{FF2B5EF4-FFF2-40B4-BE49-F238E27FC236}">
                    <a16:creationId xmlns="" xmlns:a16="http://schemas.microsoft.com/office/drawing/2014/main" id="{16A4DD48-342C-4B9F-87DA-AB1B65F198A5}"/>
                  </a:ext>
                </a:extLst>
              </p:cNvPr>
              <p:cNvSpPr/>
              <p:nvPr/>
            </p:nvSpPr>
            <p:spPr>
              <a:xfrm>
                <a:off x="8424966" y="5561713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7" name="Triangle isocèle 56">
                <a:extLst>
                  <a:ext uri="{FF2B5EF4-FFF2-40B4-BE49-F238E27FC236}">
                    <a16:creationId xmlns="" xmlns:a16="http://schemas.microsoft.com/office/drawing/2014/main" id="{81A68E79-8885-4987-8853-B577AC76B6BD}"/>
                  </a:ext>
                </a:extLst>
              </p:cNvPr>
              <p:cNvSpPr/>
              <p:nvPr/>
            </p:nvSpPr>
            <p:spPr>
              <a:xfrm flipV="1">
                <a:off x="8200714" y="5561713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8" name="Triangle isocèle 57">
                <a:extLst>
                  <a:ext uri="{FF2B5EF4-FFF2-40B4-BE49-F238E27FC236}">
                    <a16:creationId xmlns="" xmlns:a16="http://schemas.microsoft.com/office/drawing/2014/main" id="{A7269ED5-9769-4015-8BC2-40F5725C1433}"/>
                  </a:ext>
                </a:extLst>
              </p:cNvPr>
              <p:cNvSpPr/>
              <p:nvPr/>
            </p:nvSpPr>
            <p:spPr>
              <a:xfrm flipV="1">
                <a:off x="8653572" y="5562421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3" name="Triangle isocèle 52">
              <a:extLst>
                <a:ext uri="{FF2B5EF4-FFF2-40B4-BE49-F238E27FC236}">
                  <a16:creationId xmlns="" xmlns:a16="http://schemas.microsoft.com/office/drawing/2014/main" id="{6A3AB1E1-3CE6-4F28-943F-08B26D864DD1}"/>
                </a:ext>
              </a:extLst>
            </p:cNvPr>
            <p:cNvSpPr/>
            <p:nvPr/>
          </p:nvSpPr>
          <p:spPr>
            <a:xfrm rot="14400000">
              <a:off x="8582943" y="521808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Triangle isocèle 53">
              <a:extLst>
                <a:ext uri="{FF2B5EF4-FFF2-40B4-BE49-F238E27FC236}">
                  <a16:creationId xmlns="" xmlns:a16="http://schemas.microsoft.com/office/drawing/2014/main" id="{3E2637FC-0530-4DCD-9DE9-161FE9F57027}"/>
                </a:ext>
              </a:extLst>
            </p:cNvPr>
            <p:cNvSpPr/>
            <p:nvPr/>
          </p:nvSpPr>
          <p:spPr>
            <a:xfrm rot="14400000" flipV="1">
              <a:off x="8695069" y="5412290"/>
              <a:ext cx="453117" cy="390618"/>
            </a:xfrm>
            <a:prstGeom prst="triangle">
              <a:avLst/>
            </a:prstGeom>
            <a:noFill/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Triangle isocèle 54">
              <a:extLst>
                <a:ext uri="{FF2B5EF4-FFF2-40B4-BE49-F238E27FC236}">
                  <a16:creationId xmlns="" xmlns:a16="http://schemas.microsoft.com/office/drawing/2014/main" id="{B83157E3-1F83-42EA-B613-5BF0E993F46B}"/>
                </a:ext>
              </a:extLst>
            </p:cNvPr>
            <p:cNvSpPr/>
            <p:nvPr/>
          </p:nvSpPr>
          <p:spPr>
            <a:xfrm rot="14400000" flipV="1">
              <a:off x="8469253" y="5019750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4" name="Triangle isocèle 63">
            <a:extLst>
              <a:ext uri="{FF2B5EF4-FFF2-40B4-BE49-F238E27FC236}">
                <a16:creationId xmlns="" xmlns:a16="http://schemas.microsoft.com/office/drawing/2014/main" id="{73CBCDF9-A620-4712-99FF-60D9353FE52D}"/>
              </a:ext>
            </a:extLst>
          </p:cNvPr>
          <p:cNvSpPr/>
          <p:nvPr/>
        </p:nvSpPr>
        <p:spPr>
          <a:xfrm rot="3600000">
            <a:off x="2174510" y="365000"/>
            <a:ext cx="391632" cy="33310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Triangle isocèle 64">
            <a:extLst>
              <a:ext uri="{FF2B5EF4-FFF2-40B4-BE49-F238E27FC236}">
                <a16:creationId xmlns="" xmlns:a16="http://schemas.microsoft.com/office/drawing/2014/main" id="{B7BABD3A-847D-4A76-86FC-FEE6228B96DA}"/>
              </a:ext>
            </a:extLst>
          </p:cNvPr>
          <p:cNvSpPr/>
          <p:nvPr/>
        </p:nvSpPr>
        <p:spPr>
          <a:xfrm rot="3600000" flipV="1">
            <a:off x="2077598" y="197144"/>
            <a:ext cx="391632" cy="33310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shade val="50000"/>
                <a:alpha val="9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66" name="Triangle isocèle 65">
            <a:extLst>
              <a:ext uri="{FF2B5EF4-FFF2-40B4-BE49-F238E27FC236}">
                <a16:creationId xmlns="" xmlns:a16="http://schemas.microsoft.com/office/drawing/2014/main" id="{F5CC5AB6-45D5-477C-81BA-547FA2D8EFB2}"/>
              </a:ext>
            </a:extLst>
          </p:cNvPr>
          <p:cNvSpPr/>
          <p:nvPr/>
        </p:nvSpPr>
        <p:spPr>
          <a:xfrm rot="3600000" flipV="1">
            <a:off x="2272780" y="536415"/>
            <a:ext cx="391632" cy="33310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shade val="50000"/>
                <a:alpha val="9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61" name="Triangle isocèle 60">
            <a:extLst>
              <a:ext uri="{FF2B5EF4-FFF2-40B4-BE49-F238E27FC236}">
                <a16:creationId xmlns="" xmlns:a16="http://schemas.microsoft.com/office/drawing/2014/main" id="{750B0C09-2544-48BF-88C2-B4523BD582C9}"/>
              </a:ext>
            </a:extLst>
          </p:cNvPr>
          <p:cNvSpPr/>
          <p:nvPr/>
        </p:nvSpPr>
        <p:spPr>
          <a:xfrm rot="18000000">
            <a:off x="1885765" y="707648"/>
            <a:ext cx="386402" cy="337614"/>
          </a:xfrm>
          <a:prstGeom prst="triangle">
            <a:avLst/>
          </a:prstGeom>
          <a:noFill/>
          <a:ln>
            <a:solidFill>
              <a:schemeClr val="accent1">
                <a:shade val="50000"/>
                <a:alpha val="9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Triangle isocèle 61">
            <a:extLst>
              <a:ext uri="{FF2B5EF4-FFF2-40B4-BE49-F238E27FC236}">
                <a16:creationId xmlns="" xmlns:a16="http://schemas.microsoft.com/office/drawing/2014/main" id="{3944A33A-A0FC-4975-A37B-A95FB95EBBBF}"/>
              </a:ext>
            </a:extLst>
          </p:cNvPr>
          <p:cNvSpPr/>
          <p:nvPr/>
        </p:nvSpPr>
        <p:spPr>
          <a:xfrm rot="18000000" flipV="1">
            <a:off x="1790795" y="874382"/>
            <a:ext cx="386402" cy="33761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shade val="50000"/>
                <a:alpha val="9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Triangle isocèle 62">
            <a:extLst>
              <a:ext uri="{FF2B5EF4-FFF2-40B4-BE49-F238E27FC236}">
                <a16:creationId xmlns="" xmlns:a16="http://schemas.microsoft.com/office/drawing/2014/main" id="{A1A51F63-D6D6-4930-A0C9-9F836480BD13}"/>
              </a:ext>
            </a:extLst>
          </p:cNvPr>
          <p:cNvSpPr/>
          <p:nvPr/>
        </p:nvSpPr>
        <p:spPr>
          <a:xfrm rot="18000000" flipV="1">
            <a:off x="1983104" y="537985"/>
            <a:ext cx="386402" cy="33761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shade val="50000"/>
                <a:alpha val="9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pSp>
        <p:nvGrpSpPr>
          <p:cNvPr id="67" name="Groupe 66">
            <a:extLst>
              <a:ext uri="{FF2B5EF4-FFF2-40B4-BE49-F238E27FC236}">
                <a16:creationId xmlns="" xmlns:a16="http://schemas.microsoft.com/office/drawing/2014/main" id="{100BA7ED-1234-4268-88A8-9B520D2D82F9}"/>
              </a:ext>
            </a:extLst>
          </p:cNvPr>
          <p:cNvGrpSpPr/>
          <p:nvPr/>
        </p:nvGrpSpPr>
        <p:grpSpPr>
          <a:xfrm rot="7200000">
            <a:off x="3184382" y="-177829"/>
            <a:ext cx="808374" cy="950144"/>
            <a:chOff x="8181651" y="4719963"/>
            <a:chExt cx="935286" cy="1114194"/>
          </a:xfrm>
        </p:grpSpPr>
        <p:grpSp>
          <p:nvGrpSpPr>
            <p:cNvPr id="68" name="Groupe 67">
              <a:extLst>
                <a:ext uri="{FF2B5EF4-FFF2-40B4-BE49-F238E27FC236}">
                  <a16:creationId xmlns="" xmlns:a16="http://schemas.microsoft.com/office/drawing/2014/main" id="{5088572C-11F8-4676-82E3-FEB54D225462}"/>
                </a:ext>
              </a:extLst>
            </p:cNvPr>
            <p:cNvGrpSpPr/>
            <p:nvPr/>
          </p:nvGrpSpPr>
          <p:grpSpPr>
            <a:xfrm>
              <a:off x="8181651" y="4719963"/>
              <a:ext cx="905975" cy="391326"/>
              <a:chOff x="8200714" y="5561713"/>
              <a:chExt cx="905975" cy="391326"/>
            </a:xfrm>
          </p:grpSpPr>
          <p:sp>
            <p:nvSpPr>
              <p:cNvPr id="72" name="Triangle isocèle 71">
                <a:extLst>
                  <a:ext uri="{FF2B5EF4-FFF2-40B4-BE49-F238E27FC236}">
                    <a16:creationId xmlns="" xmlns:a16="http://schemas.microsoft.com/office/drawing/2014/main" id="{0F62743D-E58B-43B7-BA90-64B8B2A3FEB0}"/>
                  </a:ext>
                </a:extLst>
              </p:cNvPr>
              <p:cNvSpPr/>
              <p:nvPr/>
            </p:nvSpPr>
            <p:spPr>
              <a:xfrm>
                <a:off x="8424966" y="5561713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3" name="Triangle isocèle 72">
                <a:extLst>
                  <a:ext uri="{FF2B5EF4-FFF2-40B4-BE49-F238E27FC236}">
                    <a16:creationId xmlns="" xmlns:a16="http://schemas.microsoft.com/office/drawing/2014/main" id="{9E5C7D71-731E-4A93-BD66-CDC250723F81}"/>
                  </a:ext>
                </a:extLst>
              </p:cNvPr>
              <p:cNvSpPr/>
              <p:nvPr/>
            </p:nvSpPr>
            <p:spPr>
              <a:xfrm flipV="1">
                <a:off x="8200714" y="5561713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4" name="Triangle isocèle 73">
                <a:extLst>
                  <a:ext uri="{FF2B5EF4-FFF2-40B4-BE49-F238E27FC236}">
                    <a16:creationId xmlns="" xmlns:a16="http://schemas.microsoft.com/office/drawing/2014/main" id="{943429BB-BF67-4757-ABC2-9DA17A6D601A}"/>
                  </a:ext>
                </a:extLst>
              </p:cNvPr>
              <p:cNvSpPr/>
              <p:nvPr/>
            </p:nvSpPr>
            <p:spPr>
              <a:xfrm flipV="1">
                <a:off x="8653572" y="5562421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9" name="Triangle isocèle 68">
              <a:extLst>
                <a:ext uri="{FF2B5EF4-FFF2-40B4-BE49-F238E27FC236}">
                  <a16:creationId xmlns="" xmlns:a16="http://schemas.microsoft.com/office/drawing/2014/main" id="{D1B85882-C955-4240-B29F-CFFB1BB79197}"/>
                </a:ext>
              </a:extLst>
            </p:cNvPr>
            <p:cNvSpPr/>
            <p:nvPr/>
          </p:nvSpPr>
          <p:spPr>
            <a:xfrm rot="14400000">
              <a:off x="8582943" y="521808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0" name="Triangle isocèle 69">
              <a:extLst>
                <a:ext uri="{FF2B5EF4-FFF2-40B4-BE49-F238E27FC236}">
                  <a16:creationId xmlns="" xmlns:a16="http://schemas.microsoft.com/office/drawing/2014/main" id="{30882E79-5587-4AFB-BD22-AC82E9FB26A8}"/>
                </a:ext>
              </a:extLst>
            </p:cNvPr>
            <p:cNvSpPr/>
            <p:nvPr/>
          </p:nvSpPr>
          <p:spPr>
            <a:xfrm rot="14400000" flipV="1">
              <a:off x="8695069" y="5412290"/>
              <a:ext cx="453117" cy="390618"/>
            </a:xfrm>
            <a:prstGeom prst="triangle">
              <a:avLst/>
            </a:prstGeom>
            <a:noFill/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Triangle isocèle 70">
              <a:extLst>
                <a:ext uri="{FF2B5EF4-FFF2-40B4-BE49-F238E27FC236}">
                  <a16:creationId xmlns="" xmlns:a16="http://schemas.microsoft.com/office/drawing/2014/main" id="{BC66FFAE-B13F-48B5-BAA8-A52E5553E35C}"/>
                </a:ext>
              </a:extLst>
            </p:cNvPr>
            <p:cNvSpPr/>
            <p:nvPr/>
          </p:nvSpPr>
          <p:spPr>
            <a:xfrm rot="14400000" flipV="1">
              <a:off x="8469253" y="5019750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4876796" y="178033"/>
            <a:ext cx="808374" cy="950144"/>
            <a:chOff x="5983369" y="297783"/>
            <a:chExt cx="1077832" cy="1266858"/>
          </a:xfrm>
        </p:grpSpPr>
        <p:sp>
          <p:nvSpPr>
            <p:cNvPr id="80" name="Triangle isocèle 79">
              <a:extLst>
                <a:ext uri="{FF2B5EF4-FFF2-40B4-BE49-F238E27FC236}">
                  <a16:creationId xmlns="" xmlns:a16="http://schemas.microsoft.com/office/drawing/2014/main" id="{C28DC93C-B7C3-459D-832D-11222D0D7916}"/>
                </a:ext>
              </a:extLst>
            </p:cNvPr>
            <p:cNvSpPr/>
            <p:nvPr/>
          </p:nvSpPr>
          <p:spPr>
            <a:xfrm rot="10800000">
              <a:off x="6280595" y="1120502"/>
              <a:ext cx="522176" cy="44413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1" name="Triangle isocèle 80">
              <a:extLst>
                <a:ext uri="{FF2B5EF4-FFF2-40B4-BE49-F238E27FC236}">
                  <a16:creationId xmlns="" xmlns:a16="http://schemas.microsoft.com/office/drawing/2014/main" id="{86A06C55-898C-4B48-B2DC-AFEDBAFB9BB1}"/>
                </a:ext>
              </a:extLst>
            </p:cNvPr>
            <p:cNvSpPr/>
            <p:nvPr/>
          </p:nvSpPr>
          <p:spPr>
            <a:xfrm rot="10800000" flipV="1">
              <a:off x="6539025" y="1120502"/>
              <a:ext cx="522176" cy="44413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82" name="Triangle isocèle 81">
              <a:extLst>
                <a:ext uri="{FF2B5EF4-FFF2-40B4-BE49-F238E27FC236}">
                  <a16:creationId xmlns="" xmlns:a16="http://schemas.microsoft.com/office/drawing/2014/main" id="{57D1F808-A140-43E0-981F-58D396151A4C}"/>
                </a:ext>
              </a:extLst>
            </p:cNvPr>
            <p:cNvSpPr/>
            <p:nvPr/>
          </p:nvSpPr>
          <p:spPr>
            <a:xfrm rot="10800000" flipV="1">
              <a:off x="6017147" y="1119697"/>
              <a:ext cx="522176" cy="44413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77" name="Triangle isocèle 76">
              <a:extLst>
                <a:ext uri="{FF2B5EF4-FFF2-40B4-BE49-F238E27FC236}">
                  <a16:creationId xmlns="" xmlns:a16="http://schemas.microsoft.com/office/drawing/2014/main" id="{66015BEA-41F4-4184-AA8A-401752040096}"/>
                </a:ext>
              </a:extLst>
            </p:cNvPr>
            <p:cNvSpPr/>
            <p:nvPr/>
          </p:nvSpPr>
          <p:spPr>
            <a:xfrm rot="3600000">
              <a:off x="6080059" y="551125"/>
              <a:ext cx="515202" cy="450152"/>
            </a:xfrm>
            <a:prstGeom prst="triangle">
              <a:avLst/>
            </a:prstGeom>
            <a:noFill/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8" name="Triangle isocèle 77">
              <a:extLst>
                <a:ext uri="{FF2B5EF4-FFF2-40B4-BE49-F238E27FC236}">
                  <a16:creationId xmlns="" xmlns:a16="http://schemas.microsoft.com/office/drawing/2014/main" id="{5D03798F-32E0-44E1-83BC-663814BF4136}"/>
                </a:ext>
              </a:extLst>
            </p:cNvPr>
            <p:cNvSpPr/>
            <p:nvPr/>
          </p:nvSpPr>
          <p:spPr>
            <a:xfrm rot="3600000" flipV="1">
              <a:off x="5950844" y="330308"/>
              <a:ext cx="515202" cy="45015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79" name="Triangle isocèle 78">
              <a:extLst>
                <a:ext uri="{FF2B5EF4-FFF2-40B4-BE49-F238E27FC236}">
                  <a16:creationId xmlns="" xmlns:a16="http://schemas.microsoft.com/office/drawing/2014/main" id="{E058C3A6-8C3C-4CE8-8DA2-37F3F13A4991}"/>
                </a:ext>
              </a:extLst>
            </p:cNvPr>
            <p:cNvSpPr/>
            <p:nvPr/>
          </p:nvSpPr>
          <p:spPr>
            <a:xfrm rot="3600000" flipV="1">
              <a:off x="6211077" y="776632"/>
              <a:ext cx="515202" cy="45015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sp>
        <p:nvSpPr>
          <p:cNvPr id="104" name="Triangle isocèle 103">
            <a:extLst>
              <a:ext uri="{FF2B5EF4-FFF2-40B4-BE49-F238E27FC236}">
                <a16:creationId xmlns="" xmlns:a16="http://schemas.microsoft.com/office/drawing/2014/main" id="{718D1C9C-1AA1-467E-94A5-50F189C215D9}"/>
              </a:ext>
            </a:extLst>
          </p:cNvPr>
          <p:cNvSpPr/>
          <p:nvPr/>
        </p:nvSpPr>
        <p:spPr>
          <a:xfrm rot="18000000">
            <a:off x="7605364" y="449813"/>
            <a:ext cx="391632" cy="33310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5" name="Triangle isocèle 104">
            <a:extLst>
              <a:ext uri="{FF2B5EF4-FFF2-40B4-BE49-F238E27FC236}">
                <a16:creationId xmlns="" xmlns:a16="http://schemas.microsoft.com/office/drawing/2014/main" id="{21BF5F33-EF36-469F-9FC9-44B5055A2894}"/>
              </a:ext>
            </a:extLst>
          </p:cNvPr>
          <p:cNvSpPr/>
          <p:nvPr/>
        </p:nvSpPr>
        <p:spPr>
          <a:xfrm rot="18000000" flipV="1">
            <a:off x="7508453" y="617668"/>
            <a:ext cx="391632" cy="33310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shade val="50000"/>
                <a:alpha val="9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6" name="Triangle isocèle 105">
            <a:extLst>
              <a:ext uri="{FF2B5EF4-FFF2-40B4-BE49-F238E27FC236}">
                <a16:creationId xmlns="" xmlns:a16="http://schemas.microsoft.com/office/drawing/2014/main" id="{39508935-7D4F-431D-85D6-69F783932A31}"/>
              </a:ext>
            </a:extLst>
          </p:cNvPr>
          <p:cNvSpPr/>
          <p:nvPr/>
        </p:nvSpPr>
        <p:spPr>
          <a:xfrm rot="18000000" flipV="1">
            <a:off x="7704680" y="279001"/>
            <a:ext cx="391632" cy="33310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shade val="50000"/>
                <a:alpha val="9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1" name="Triangle isocèle 100">
            <a:extLst>
              <a:ext uri="{FF2B5EF4-FFF2-40B4-BE49-F238E27FC236}">
                <a16:creationId xmlns="" xmlns:a16="http://schemas.microsoft.com/office/drawing/2014/main" id="{CC4D7F63-E90B-42FC-93FD-D19B9D2DE30D}"/>
              </a:ext>
            </a:extLst>
          </p:cNvPr>
          <p:cNvSpPr/>
          <p:nvPr/>
        </p:nvSpPr>
        <p:spPr>
          <a:xfrm rot="10800000">
            <a:off x="8052355" y="527428"/>
            <a:ext cx="386402" cy="337614"/>
          </a:xfrm>
          <a:prstGeom prst="triangle">
            <a:avLst/>
          </a:prstGeom>
          <a:noFill/>
          <a:ln>
            <a:solidFill>
              <a:schemeClr val="accent1">
                <a:shade val="50000"/>
                <a:alpha val="9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Triangle isocèle 101">
            <a:extLst>
              <a:ext uri="{FF2B5EF4-FFF2-40B4-BE49-F238E27FC236}">
                <a16:creationId xmlns="" xmlns:a16="http://schemas.microsoft.com/office/drawing/2014/main" id="{2F7E5B5B-04C0-4338-BACC-D9B4AF300A90}"/>
              </a:ext>
            </a:extLst>
          </p:cNvPr>
          <p:cNvSpPr/>
          <p:nvPr/>
        </p:nvSpPr>
        <p:spPr>
          <a:xfrm rot="10800000" flipV="1">
            <a:off x="8244238" y="526307"/>
            <a:ext cx="386402" cy="33761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shade val="50000"/>
                <a:alpha val="9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3" name="Triangle isocèle 102">
            <a:extLst>
              <a:ext uri="{FF2B5EF4-FFF2-40B4-BE49-F238E27FC236}">
                <a16:creationId xmlns="" xmlns:a16="http://schemas.microsoft.com/office/drawing/2014/main" id="{70089AD4-656F-49E5-B8C4-58CE0950B460}"/>
              </a:ext>
            </a:extLst>
          </p:cNvPr>
          <p:cNvSpPr/>
          <p:nvPr/>
        </p:nvSpPr>
        <p:spPr>
          <a:xfrm rot="10800000" flipV="1">
            <a:off x="7856752" y="527962"/>
            <a:ext cx="386402" cy="33761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shade val="50000"/>
                <a:alpha val="9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pSp>
        <p:nvGrpSpPr>
          <p:cNvPr id="107" name="Groupe 106">
            <a:extLst>
              <a:ext uri="{FF2B5EF4-FFF2-40B4-BE49-F238E27FC236}">
                <a16:creationId xmlns="" xmlns:a16="http://schemas.microsoft.com/office/drawing/2014/main" id="{FAF40AB1-A886-442B-BF2A-6445A7AD1E5E}"/>
              </a:ext>
            </a:extLst>
          </p:cNvPr>
          <p:cNvGrpSpPr/>
          <p:nvPr/>
        </p:nvGrpSpPr>
        <p:grpSpPr>
          <a:xfrm rot="14400000">
            <a:off x="6605289" y="122271"/>
            <a:ext cx="808374" cy="950144"/>
            <a:chOff x="8181651" y="4719963"/>
            <a:chExt cx="935286" cy="1114194"/>
          </a:xfrm>
        </p:grpSpPr>
        <p:grpSp>
          <p:nvGrpSpPr>
            <p:cNvPr id="108" name="Groupe 107">
              <a:extLst>
                <a:ext uri="{FF2B5EF4-FFF2-40B4-BE49-F238E27FC236}">
                  <a16:creationId xmlns="" xmlns:a16="http://schemas.microsoft.com/office/drawing/2014/main" id="{1E3B1515-C2E3-41EA-979C-D0797367FC8C}"/>
                </a:ext>
              </a:extLst>
            </p:cNvPr>
            <p:cNvGrpSpPr/>
            <p:nvPr/>
          </p:nvGrpSpPr>
          <p:grpSpPr>
            <a:xfrm>
              <a:off x="8181651" y="4719963"/>
              <a:ext cx="905975" cy="391326"/>
              <a:chOff x="8200714" y="5561713"/>
              <a:chExt cx="905975" cy="391326"/>
            </a:xfrm>
          </p:grpSpPr>
          <p:sp>
            <p:nvSpPr>
              <p:cNvPr id="112" name="Triangle isocèle 111">
                <a:extLst>
                  <a:ext uri="{FF2B5EF4-FFF2-40B4-BE49-F238E27FC236}">
                    <a16:creationId xmlns="" xmlns:a16="http://schemas.microsoft.com/office/drawing/2014/main" id="{BD0664AC-6AF5-4E59-8EDB-4C263C9956BB}"/>
                  </a:ext>
                </a:extLst>
              </p:cNvPr>
              <p:cNvSpPr/>
              <p:nvPr/>
            </p:nvSpPr>
            <p:spPr>
              <a:xfrm>
                <a:off x="8424966" y="5561713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3" name="Triangle isocèle 112">
                <a:extLst>
                  <a:ext uri="{FF2B5EF4-FFF2-40B4-BE49-F238E27FC236}">
                    <a16:creationId xmlns="" xmlns:a16="http://schemas.microsoft.com/office/drawing/2014/main" id="{BD7FDE56-96A8-40FA-9F7B-DDCF66E10078}"/>
                  </a:ext>
                </a:extLst>
              </p:cNvPr>
              <p:cNvSpPr/>
              <p:nvPr/>
            </p:nvSpPr>
            <p:spPr>
              <a:xfrm flipV="1">
                <a:off x="8200714" y="5561713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4" name="Triangle isocèle 113">
                <a:extLst>
                  <a:ext uri="{FF2B5EF4-FFF2-40B4-BE49-F238E27FC236}">
                    <a16:creationId xmlns="" xmlns:a16="http://schemas.microsoft.com/office/drawing/2014/main" id="{8BC39C9E-8B2A-41A8-A9CA-8B4C55E1C47C}"/>
                  </a:ext>
                </a:extLst>
              </p:cNvPr>
              <p:cNvSpPr/>
              <p:nvPr/>
            </p:nvSpPr>
            <p:spPr>
              <a:xfrm flipV="1">
                <a:off x="8653572" y="5562421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9" name="Triangle isocèle 108">
              <a:extLst>
                <a:ext uri="{FF2B5EF4-FFF2-40B4-BE49-F238E27FC236}">
                  <a16:creationId xmlns="" xmlns:a16="http://schemas.microsoft.com/office/drawing/2014/main" id="{16990926-9A66-42C4-B1A3-B332E2292AC5}"/>
                </a:ext>
              </a:extLst>
            </p:cNvPr>
            <p:cNvSpPr/>
            <p:nvPr/>
          </p:nvSpPr>
          <p:spPr>
            <a:xfrm rot="14400000">
              <a:off x="8582943" y="521808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0" name="Triangle isocèle 109">
              <a:extLst>
                <a:ext uri="{FF2B5EF4-FFF2-40B4-BE49-F238E27FC236}">
                  <a16:creationId xmlns="" xmlns:a16="http://schemas.microsoft.com/office/drawing/2014/main" id="{00DC43A7-E272-41C0-B667-96B02EFA15DF}"/>
                </a:ext>
              </a:extLst>
            </p:cNvPr>
            <p:cNvSpPr/>
            <p:nvPr/>
          </p:nvSpPr>
          <p:spPr>
            <a:xfrm rot="14400000" flipV="1">
              <a:off x="8695069" y="5412290"/>
              <a:ext cx="453117" cy="390618"/>
            </a:xfrm>
            <a:prstGeom prst="triangle">
              <a:avLst/>
            </a:prstGeom>
            <a:noFill/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1" name="Triangle isocèle 110">
              <a:extLst>
                <a:ext uri="{FF2B5EF4-FFF2-40B4-BE49-F238E27FC236}">
                  <a16:creationId xmlns="" xmlns:a16="http://schemas.microsoft.com/office/drawing/2014/main" id="{92582BAE-5D17-4EF8-8E20-1EEB4FF98A9B}"/>
                </a:ext>
              </a:extLst>
            </p:cNvPr>
            <p:cNvSpPr/>
            <p:nvPr/>
          </p:nvSpPr>
          <p:spPr>
            <a:xfrm rot="14400000" flipV="1">
              <a:off x="8469253" y="5019750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5" name="Groupe 114">
            <a:extLst>
              <a:ext uri="{FF2B5EF4-FFF2-40B4-BE49-F238E27FC236}">
                <a16:creationId xmlns="" xmlns:a16="http://schemas.microsoft.com/office/drawing/2014/main" id="{54FA2BBC-C7C8-4AA1-BFA9-2D8547111544}"/>
              </a:ext>
            </a:extLst>
          </p:cNvPr>
          <p:cNvGrpSpPr/>
          <p:nvPr/>
        </p:nvGrpSpPr>
        <p:grpSpPr>
          <a:xfrm flipH="1">
            <a:off x="4826734" y="2478605"/>
            <a:ext cx="808374" cy="950144"/>
            <a:chOff x="8181651" y="4719963"/>
            <a:chExt cx="935286" cy="1114194"/>
          </a:xfrm>
        </p:grpSpPr>
        <p:grpSp>
          <p:nvGrpSpPr>
            <p:cNvPr id="116" name="Groupe 115">
              <a:extLst>
                <a:ext uri="{FF2B5EF4-FFF2-40B4-BE49-F238E27FC236}">
                  <a16:creationId xmlns="" xmlns:a16="http://schemas.microsoft.com/office/drawing/2014/main" id="{F8C75D2E-65A4-47F7-85AF-E06BCF3D288A}"/>
                </a:ext>
              </a:extLst>
            </p:cNvPr>
            <p:cNvGrpSpPr/>
            <p:nvPr/>
          </p:nvGrpSpPr>
          <p:grpSpPr>
            <a:xfrm>
              <a:off x="8181651" y="4719963"/>
              <a:ext cx="905975" cy="391326"/>
              <a:chOff x="8200714" y="5561713"/>
              <a:chExt cx="905975" cy="391326"/>
            </a:xfrm>
          </p:grpSpPr>
          <p:sp>
            <p:nvSpPr>
              <p:cNvPr id="120" name="Triangle isocèle 119">
                <a:extLst>
                  <a:ext uri="{FF2B5EF4-FFF2-40B4-BE49-F238E27FC236}">
                    <a16:creationId xmlns="" xmlns:a16="http://schemas.microsoft.com/office/drawing/2014/main" id="{72CE8D0F-6139-4278-8022-284D162E9AA4}"/>
                  </a:ext>
                </a:extLst>
              </p:cNvPr>
              <p:cNvSpPr/>
              <p:nvPr/>
            </p:nvSpPr>
            <p:spPr>
              <a:xfrm>
                <a:off x="8424966" y="5561713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1" name="Triangle isocèle 120">
                <a:extLst>
                  <a:ext uri="{FF2B5EF4-FFF2-40B4-BE49-F238E27FC236}">
                    <a16:creationId xmlns="" xmlns:a16="http://schemas.microsoft.com/office/drawing/2014/main" id="{7D2B8506-0F36-4DB2-8D78-EEE6E7ACC905}"/>
                  </a:ext>
                </a:extLst>
              </p:cNvPr>
              <p:cNvSpPr/>
              <p:nvPr/>
            </p:nvSpPr>
            <p:spPr>
              <a:xfrm flipV="1">
                <a:off x="8200714" y="5561713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2" name="Triangle isocèle 121">
                <a:extLst>
                  <a:ext uri="{FF2B5EF4-FFF2-40B4-BE49-F238E27FC236}">
                    <a16:creationId xmlns="" xmlns:a16="http://schemas.microsoft.com/office/drawing/2014/main" id="{677A211C-F29C-43A3-A072-8307A860F9D7}"/>
                  </a:ext>
                </a:extLst>
              </p:cNvPr>
              <p:cNvSpPr/>
              <p:nvPr/>
            </p:nvSpPr>
            <p:spPr>
              <a:xfrm flipV="1">
                <a:off x="8653572" y="5562421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7" name="Triangle isocèle 116">
              <a:extLst>
                <a:ext uri="{FF2B5EF4-FFF2-40B4-BE49-F238E27FC236}">
                  <a16:creationId xmlns="" xmlns:a16="http://schemas.microsoft.com/office/drawing/2014/main" id="{2A12E2DC-6722-4EF7-ABB9-907822DE6F29}"/>
                </a:ext>
              </a:extLst>
            </p:cNvPr>
            <p:cNvSpPr/>
            <p:nvPr/>
          </p:nvSpPr>
          <p:spPr>
            <a:xfrm rot="14400000">
              <a:off x="8582943" y="521808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8" name="Triangle isocèle 117">
              <a:extLst>
                <a:ext uri="{FF2B5EF4-FFF2-40B4-BE49-F238E27FC236}">
                  <a16:creationId xmlns="" xmlns:a16="http://schemas.microsoft.com/office/drawing/2014/main" id="{B2177BD6-1BAF-4DEE-9045-D1B406BC00E7}"/>
                </a:ext>
              </a:extLst>
            </p:cNvPr>
            <p:cNvSpPr/>
            <p:nvPr/>
          </p:nvSpPr>
          <p:spPr>
            <a:xfrm rot="14400000" flipV="1">
              <a:off x="8695069" y="5412290"/>
              <a:ext cx="453117" cy="390618"/>
            </a:xfrm>
            <a:prstGeom prst="triangle">
              <a:avLst/>
            </a:prstGeom>
            <a:noFill/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9" name="Triangle isocèle 118">
              <a:extLst>
                <a:ext uri="{FF2B5EF4-FFF2-40B4-BE49-F238E27FC236}">
                  <a16:creationId xmlns="" xmlns:a16="http://schemas.microsoft.com/office/drawing/2014/main" id="{9C512795-009B-4964-8E6F-8479FB728BC4}"/>
                </a:ext>
              </a:extLst>
            </p:cNvPr>
            <p:cNvSpPr/>
            <p:nvPr/>
          </p:nvSpPr>
          <p:spPr>
            <a:xfrm rot="14400000" flipV="1">
              <a:off x="8469253" y="5019750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6302543" y="2308941"/>
            <a:ext cx="819959" cy="1068511"/>
            <a:chOff x="2114240" y="3149918"/>
            <a:chExt cx="1093278" cy="1424681"/>
          </a:xfrm>
        </p:grpSpPr>
        <p:sp>
          <p:nvSpPr>
            <p:cNvPr id="128" name="Triangle isocèle 127">
              <a:extLst>
                <a:ext uri="{FF2B5EF4-FFF2-40B4-BE49-F238E27FC236}">
                  <a16:creationId xmlns="" xmlns:a16="http://schemas.microsoft.com/office/drawing/2014/main" id="{5687C1E7-F15C-4DEE-A90E-4385E0A5EC43}"/>
                </a:ext>
              </a:extLst>
            </p:cNvPr>
            <p:cNvSpPr/>
            <p:nvPr/>
          </p:nvSpPr>
          <p:spPr>
            <a:xfrm rot="18000000" flipH="1">
              <a:off x="2206249" y="3412743"/>
              <a:ext cx="522176" cy="44413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9" name="Triangle isocèle 128">
              <a:extLst>
                <a:ext uri="{FF2B5EF4-FFF2-40B4-BE49-F238E27FC236}">
                  <a16:creationId xmlns="" xmlns:a16="http://schemas.microsoft.com/office/drawing/2014/main" id="{D24ED856-512D-4E6A-8C04-36AF1C7F6317}"/>
                </a:ext>
              </a:extLst>
            </p:cNvPr>
            <p:cNvSpPr/>
            <p:nvPr/>
          </p:nvSpPr>
          <p:spPr>
            <a:xfrm rot="18000000" flipH="1" flipV="1">
              <a:off x="2335464" y="3188936"/>
              <a:ext cx="522176" cy="44413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30" name="Triangle isocèle 129">
              <a:extLst>
                <a:ext uri="{FF2B5EF4-FFF2-40B4-BE49-F238E27FC236}">
                  <a16:creationId xmlns="" xmlns:a16="http://schemas.microsoft.com/office/drawing/2014/main" id="{86012FD1-DAC4-47EA-9902-7EDAE31233BF}"/>
                </a:ext>
              </a:extLst>
            </p:cNvPr>
            <p:cNvSpPr/>
            <p:nvPr/>
          </p:nvSpPr>
          <p:spPr>
            <a:xfrm rot="18000000" flipH="1" flipV="1">
              <a:off x="2075222" y="3641297"/>
              <a:ext cx="522176" cy="44413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25" name="Triangle isocèle 124">
              <a:extLst>
                <a:ext uri="{FF2B5EF4-FFF2-40B4-BE49-F238E27FC236}">
                  <a16:creationId xmlns="" xmlns:a16="http://schemas.microsoft.com/office/drawing/2014/main" id="{708507E0-AE93-4A70-B15D-463F71F6F9CE}"/>
                </a:ext>
              </a:extLst>
            </p:cNvPr>
            <p:cNvSpPr/>
            <p:nvPr/>
          </p:nvSpPr>
          <p:spPr>
            <a:xfrm rot="3600000" flipH="1">
              <a:off x="2598215" y="3869610"/>
              <a:ext cx="515202" cy="450152"/>
            </a:xfrm>
            <a:prstGeom prst="triangle">
              <a:avLst/>
            </a:prstGeom>
            <a:noFill/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6" name="Triangle isocèle 125">
              <a:extLst>
                <a:ext uri="{FF2B5EF4-FFF2-40B4-BE49-F238E27FC236}">
                  <a16:creationId xmlns="" xmlns:a16="http://schemas.microsoft.com/office/drawing/2014/main" id="{D8B79993-BF08-472A-BE75-6771FA5583D6}"/>
                </a:ext>
              </a:extLst>
            </p:cNvPr>
            <p:cNvSpPr/>
            <p:nvPr/>
          </p:nvSpPr>
          <p:spPr>
            <a:xfrm rot="3600000" flipH="1" flipV="1">
              <a:off x="2724841" y="4091922"/>
              <a:ext cx="515202" cy="45015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27" name="Triangle isocèle 126">
              <a:extLst>
                <a:ext uri="{FF2B5EF4-FFF2-40B4-BE49-F238E27FC236}">
                  <a16:creationId xmlns="" xmlns:a16="http://schemas.microsoft.com/office/drawing/2014/main" id="{7A549F0A-7463-4FA9-A50B-6062EC263828}"/>
                </a:ext>
              </a:extLst>
            </p:cNvPr>
            <p:cNvSpPr/>
            <p:nvPr/>
          </p:nvSpPr>
          <p:spPr>
            <a:xfrm rot="3600000" flipH="1" flipV="1">
              <a:off x="2468429" y="3643392"/>
              <a:ext cx="515202" cy="45015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131" name="Groupe 130">
            <a:extLst>
              <a:ext uri="{FF2B5EF4-FFF2-40B4-BE49-F238E27FC236}">
                <a16:creationId xmlns="" xmlns:a16="http://schemas.microsoft.com/office/drawing/2014/main" id="{A25EC200-9429-4FA2-86E5-0A0EDC696D37}"/>
              </a:ext>
            </a:extLst>
          </p:cNvPr>
          <p:cNvGrpSpPr/>
          <p:nvPr/>
        </p:nvGrpSpPr>
        <p:grpSpPr>
          <a:xfrm rot="14400000" flipH="1">
            <a:off x="7844172" y="2088671"/>
            <a:ext cx="808374" cy="950144"/>
            <a:chOff x="8181651" y="4719963"/>
            <a:chExt cx="935286" cy="1114194"/>
          </a:xfrm>
        </p:grpSpPr>
        <p:grpSp>
          <p:nvGrpSpPr>
            <p:cNvPr id="132" name="Groupe 131">
              <a:extLst>
                <a:ext uri="{FF2B5EF4-FFF2-40B4-BE49-F238E27FC236}">
                  <a16:creationId xmlns="" xmlns:a16="http://schemas.microsoft.com/office/drawing/2014/main" id="{989A8F99-B551-4F1C-B89B-2A4C1F39813B}"/>
                </a:ext>
              </a:extLst>
            </p:cNvPr>
            <p:cNvGrpSpPr/>
            <p:nvPr/>
          </p:nvGrpSpPr>
          <p:grpSpPr>
            <a:xfrm>
              <a:off x="8181651" y="4719963"/>
              <a:ext cx="905975" cy="391326"/>
              <a:chOff x="8200714" y="5561713"/>
              <a:chExt cx="905975" cy="391326"/>
            </a:xfrm>
          </p:grpSpPr>
          <p:sp>
            <p:nvSpPr>
              <p:cNvPr id="136" name="Triangle isocèle 135">
                <a:extLst>
                  <a:ext uri="{FF2B5EF4-FFF2-40B4-BE49-F238E27FC236}">
                    <a16:creationId xmlns="" xmlns:a16="http://schemas.microsoft.com/office/drawing/2014/main" id="{13360506-5DF1-48F5-AC70-DACFB1546FDB}"/>
                  </a:ext>
                </a:extLst>
              </p:cNvPr>
              <p:cNvSpPr/>
              <p:nvPr/>
            </p:nvSpPr>
            <p:spPr>
              <a:xfrm>
                <a:off x="8424966" y="5561713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7" name="Triangle isocèle 136">
                <a:extLst>
                  <a:ext uri="{FF2B5EF4-FFF2-40B4-BE49-F238E27FC236}">
                    <a16:creationId xmlns="" xmlns:a16="http://schemas.microsoft.com/office/drawing/2014/main" id="{447AB6E0-67D8-4F92-9400-5EBFFC4BD5EC}"/>
                  </a:ext>
                </a:extLst>
              </p:cNvPr>
              <p:cNvSpPr/>
              <p:nvPr/>
            </p:nvSpPr>
            <p:spPr>
              <a:xfrm flipV="1">
                <a:off x="8200714" y="5561713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8" name="Triangle isocèle 137">
                <a:extLst>
                  <a:ext uri="{FF2B5EF4-FFF2-40B4-BE49-F238E27FC236}">
                    <a16:creationId xmlns="" xmlns:a16="http://schemas.microsoft.com/office/drawing/2014/main" id="{254C1DB5-7E24-424D-9039-8DE603D979DB}"/>
                  </a:ext>
                </a:extLst>
              </p:cNvPr>
              <p:cNvSpPr/>
              <p:nvPr/>
            </p:nvSpPr>
            <p:spPr>
              <a:xfrm flipV="1">
                <a:off x="8653572" y="5562421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33" name="Triangle isocèle 132">
              <a:extLst>
                <a:ext uri="{FF2B5EF4-FFF2-40B4-BE49-F238E27FC236}">
                  <a16:creationId xmlns="" xmlns:a16="http://schemas.microsoft.com/office/drawing/2014/main" id="{8FB3037C-F209-45DA-8938-108497CEACD9}"/>
                </a:ext>
              </a:extLst>
            </p:cNvPr>
            <p:cNvSpPr/>
            <p:nvPr/>
          </p:nvSpPr>
          <p:spPr>
            <a:xfrm rot="14400000">
              <a:off x="8582943" y="521808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4" name="Triangle isocèle 133">
              <a:extLst>
                <a:ext uri="{FF2B5EF4-FFF2-40B4-BE49-F238E27FC236}">
                  <a16:creationId xmlns="" xmlns:a16="http://schemas.microsoft.com/office/drawing/2014/main" id="{7BD9DFC6-7D98-45FF-9DAE-429A9B98A23C}"/>
                </a:ext>
              </a:extLst>
            </p:cNvPr>
            <p:cNvSpPr/>
            <p:nvPr/>
          </p:nvSpPr>
          <p:spPr>
            <a:xfrm rot="14400000" flipV="1">
              <a:off x="8695069" y="5412290"/>
              <a:ext cx="453117" cy="390618"/>
            </a:xfrm>
            <a:prstGeom prst="triangle">
              <a:avLst/>
            </a:prstGeom>
            <a:noFill/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5" name="Triangle isocèle 134">
              <a:extLst>
                <a:ext uri="{FF2B5EF4-FFF2-40B4-BE49-F238E27FC236}">
                  <a16:creationId xmlns="" xmlns:a16="http://schemas.microsoft.com/office/drawing/2014/main" id="{9F58680C-2387-4F65-93DF-B66BC6A594F2}"/>
                </a:ext>
              </a:extLst>
            </p:cNvPr>
            <p:cNvSpPr/>
            <p:nvPr/>
          </p:nvSpPr>
          <p:spPr>
            <a:xfrm rot="14400000" flipV="1">
              <a:off x="8469253" y="5019750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170709" y="2409595"/>
            <a:ext cx="808374" cy="950144"/>
            <a:chOff x="5983369" y="3223862"/>
            <a:chExt cx="1077832" cy="1266858"/>
          </a:xfrm>
        </p:grpSpPr>
        <p:sp>
          <p:nvSpPr>
            <p:cNvPr id="144" name="Triangle isocèle 143">
              <a:extLst>
                <a:ext uri="{FF2B5EF4-FFF2-40B4-BE49-F238E27FC236}">
                  <a16:creationId xmlns="" xmlns:a16="http://schemas.microsoft.com/office/drawing/2014/main" id="{9B86B751-214E-4A4F-8BE5-5336551B7F53}"/>
                </a:ext>
              </a:extLst>
            </p:cNvPr>
            <p:cNvSpPr/>
            <p:nvPr/>
          </p:nvSpPr>
          <p:spPr>
            <a:xfrm rot="10800000" flipH="1">
              <a:off x="6241799" y="4046581"/>
              <a:ext cx="522176" cy="44413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5" name="Triangle isocèle 144">
              <a:extLst>
                <a:ext uri="{FF2B5EF4-FFF2-40B4-BE49-F238E27FC236}">
                  <a16:creationId xmlns="" xmlns:a16="http://schemas.microsoft.com/office/drawing/2014/main" id="{67678F35-B607-406B-854F-8C9BAD079910}"/>
                </a:ext>
              </a:extLst>
            </p:cNvPr>
            <p:cNvSpPr/>
            <p:nvPr/>
          </p:nvSpPr>
          <p:spPr>
            <a:xfrm rot="10800000" flipH="1" flipV="1">
              <a:off x="5983369" y="4046581"/>
              <a:ext cx="522176" cy="44413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46" name="Triangle isocèle 145">
              <a:extLst>
                <a:ext uri="{FF2B5EF4-FFF2-40B4-BE49-F238E27FC236}">
                  <a16:creationId xmlns="" xmlns:a16="http://schemas.microsoft.com/office/drawing/2014/main" id="{0CA6E1F1-727E-4C2C-879C-0955CD26DC74}"/>
                </a:ext>
              </a:extLst>
            </p:cNvPr>
            <p:cNvSpPr/>
            <p:nvPr/>
          </p:nvSpPr>
          <p:spPr>
            <a:xfrm rot="10800000" flipH="1" flipV="1">
              <a:off x="6505247" y="4045776"/>
              <a:ext cx="522176" cy="44413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41" name="Triangle isocèle 140">
              <a:extLst>
                <a:ext uri="{FF2B5EF4-FFF2-40B4-BE49-F238E27FC236}">
                  <a16:creationId xmlns="" xmlns:a16="http://schemas.microsoft.com/office/drawing/2014/main" id="{259A86D6-A3DA-4458-93E1-EFBB6DB2F3B9}"/>
                </a:ext>
              </a:extLst>
            </p:cNvPr>
            <p:cNvSpPr/>
            <p:nvPr/>
          </p:nvSpPr>
          <p:spPr>
            <a:xfrm rot="18000000" flipH="1">
              <a:off x="6449309" y="3477204"/>
              <a:ext cx="515202" cy="450152"/>
            </a:xfrm>
            <a:prstGeom prst="triangle">
              <a:avLst/>
            </a:prstGeom>
            <a:noFill/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2" name="Triangle isocèle 141">
              <a:extLst>
                <a:ext uri="{FF2B5EF4-FFF2-40B4-BE49-F238E27FC236}">
                  <a16:creationId xmlns="" xmlns:a16="http://schemas.microsoft.com/office/drawing/2014/main" id="{0C86FCB7-8B5C-40C8-815D-8985B891A914}"/>
                </a:ext>
              </a:extLst>
            </p:cNvPr>
            <p:cNvSpPr/>
            <p:nvPr/>
          </p:nvSpPr>
          <p:spPr>
            <a:xfrm rot="18000000" flipH="1" flipV="1">
              <a:off x="6578524" y="3256387"/>
              <a:ext cx="515202" cy="45015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43" name="Triangle isocèle 142">
              <a:extLst>
                <a:ext uri="{FF2B5EF4-FFF2-40B4-BE49-F238E27FC236}">
                  <a16:creationId xmlns="" xmlns:a16="http://schemas.microsoft.com/office/drawing/2014/main" id="{174E5526-99F8-4A19-B50A-9FEC1CE75472}"/>
                </a:ext>
              </a:extLst>
            </p:cNvPr>
            <p:cNvSpPr/>
            <p:nvPr/>
          </p:nvSpPr>
          <p:spPr>
            <a:xfrm rot="18000000" flipH="1" flipV="1">
              <a:off x="6318291" y="3702711"/>
              <a:ext cx="515202" cy="45015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3215078" y="3158589"/>
            <a:ext cx="1092922" cy="730300"/>
            <a:chOff x="10027521" y="3259059"/>
            <a:chExt cx="1457229" cy="973733"/>
          </a:xfrm>
        </p:grpSpPr>
        <p:sp>
          <p:nvSpPr>
            <p:cNvPr id="152" name="Triangle isocèle 151">
              <a:extLst>
                <a:ext uri="{FF2B5EF4-FFF2-40B4-BE49-F238E27FC236}">
                  <a16:creationId xmlns="" xmlns:a16="http://schemas.microsoft.com/office/drawing/2014/main" id="{931ECB7D-218C-4AF9-BFBB-5D16E538DDA2}"/>
                </a:ext>
              </a:extLst>
            </p:cNvPr>
            <p:cNvSpPr/>
            <p:nvPr/>
          </p:nvSpPr>
          <p:spPr>
            <a:xfrm rot="3600000" flipH="1">
              <a:off x="10872378" y="3525827"/>
              <a:ext cx="522176" cy="44413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3" name="Triangle isocèle 152">
              <a:extLst>
                <a:ext uri="{FF2B5EF4-FFF2-40B4-BE49-F238E27FC236}">
                  <a16:creationId xmlns="" xmlns:a16="http://schemas.microsoft.com/office/drawing/2014/main" id="{E7C5B4D3-A87C-433F-80CA-7EA60E7AB156}"/>
                </a:ext>
              </a:extLst>
            </p:cNvPr>
            <p:cNvSpPr/>
            <p:nvPr/>
          </p:nvSpPr>
          <p:spPr>
            <a:xfrm rot="3600000" flipH="1" flipV="1">
              <a:off x="11001593" y="3749634"/>
              <a:ext cx="522176" cy="44413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54" name="Triangle isocèle 153">
              <a:extLst>
                <a:ext uri="{FF2B5EF4-FFF2-40B4-BE49-F238E27FC236}">
                  <a16:creationId xmlns="" xmlns:a16="http://schemas.microsoft.com/office/drawing/2014/main" id="{2B036E33-CEA8-425E-9450-30E19E06AAF4}"/>
                </a:ext>
              </a:extLst>
            </p:cNvPr>
            <p:cNvSpPr/>
            <p:nvPr/>
          </p:nvSpPr>
          <p:spPr>
            <a:xfrm rot="3600000" flipH="1" flipV="1">
              <a:off x="10739957" y="3298077"/>
              <a:ext cx="522176" cy="44413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49" name="Triangle isocèle 148">
              <a:extLst>
                <a:ext uri="{FF2B5EF4-FFF2-40B4-BE49-F238E27FC236}">
                  <a16:creationId xmlns="" xmlns:a16="http://schemas.microsoft.com/office/drawing/2014/main" id="{06CC809C-1C37-47AD-9BA1-FB5AE380D767}"/>
                </a:ext>
              </a:extLst>
            </p:cNvPr>
            <p:cNvSpPr/>
            <p:nvPr/>
          </p:nvSpPr>
          <p:spPr>
            <a:xfrm rot="10800000" flipH="1">
              <a:off x="10283363" y="3629317"/>
              <a:ext cx="515202" cy="450152"/>
            </a:xfrm>
            <a:prstGeom prst="triangle">
              <a:avLst/>
            </a:prstGeom>
            <a:noFill/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0" name="Triangle isocèle 149">
              <a:extLst>
                <a:ext uri="{FF2B5EF4-FFF2-40B4-BE49-F238E27FC236}">
                  <a16:creationId xmlns="" xmlns:a16="http://schemas.microsoft.com/office/drawing/2014/main" id="{0944DD14-A7E4-47A0-8572-1BADAEAEE448}"/>
                </a:ext>
              </a:extLst>
            </p:cNvPr>
            <p:cNvSpPr/>
            <p:nvPr/>
          </p:nvSpPr>
          <p:spPr>
            <a:xfrm rot="10800000" flipH="1" flipV="1">
              <a:off x="10027521" y="3627822"/>
              <a:ext cx="515202" cy="45015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51" name="Triangle isocèle 150">
              <a:extLst>
                <a:ext uri="{FF2B5EF4-FFF2-40B4-BE49-F238E27FC236}">
                  <a16:creationId xmlns="" xmlns:a16="http://schemas.microsoft.com/office/drawing/2014/main" id="{5E3DC6C0-F4A9-4212-9F45-2EA19E29E688}"/>
                </a:ext>
              </a:extLst>
            </p:cNvPr>
            <p:cNvSpPr/>
            <p:nvPr/>
          </p:nvSpPr>
          <p:spPr>
            <a:xfrm rot="10800000" flipH="1" flipV="1">
              <a:off x="10544166" y="3630028"/>
              <a:ext cx="515202" cy="45015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155" name="Groupe 154">
            <a:extLst>
              <a:ext uri="{FF2B5EF4-FFF2-40B4-BE49-F238E27FC236}">
                <a16:creationId xmlns="" xmlns:a16="http://schemas.microsoft.com/office/drawing/2014/main" id="{DC278EFD-67CE-44C5-8183-98D08B62C7DD}"/>
              </a:ext>
            </a:extLst>
          </p:cNvPr>
          <p:cNvGrpSpPr/>
          <p:nvPr/>
        </p:nvGrpSpPr>
        <p:grpSpPr>
          <a:xfrm rot="7200000" flipH="1">
            <a:off x="1748641" y="3314425"/>
            <a:ext cx="808374" cy="950144"/>
            <a:chOff x="8181651" y="4719963"/>
            <a:chExt cx="935286" cy="1114194"/>
          </a:xfrm>
        </p:grpSpPr>
        <p:grpSp>
          <p:nvGrpSpPr>
            <p:cNvPr id="156" name="Groupe 155">
              <a:extLst>
                <a:ext uri="{FF2B5EF4-FFF2-40B4-BE49-F238E27FC236}">
                  <a16:creationId xmlns="" xmlns:a16="http://schemas.microsoft.com/office/drawing/2014/main" id="{1689E406-B9AE-4EEB-A2CC-5AAB94D3C159}"/>
                </a:ext>
              </a:extLst>
            </p:cNvPr>
            <p:cNvGrpSpPr/>
            <p:nvPr/>
          </p:nvGrpSpPr>
          <p:grpSpPr>
            <a:xfrm>
              <a:off x="8181651" y="4719963"/>
              <a:ext cx="905975" cy="391326"/>
              <a:chOff x="8200714" y="5561713"/>
              <a:chExt cx="905975" cy="391326"/>
            </a:xfrm>
          </p:grpSpPr>
          <p:sp>
            <p:nvSpPr>
              <p:cNvPr id="160" name="Triangle isocèle 159">
                <a:extLst>
                  <a:ext uri="{FF2B5EF4-FFF2-40B4-BE49-F238E27FC236}">
                    <a16:creationId xmlns="" xmlns:a16="http://schemas.microsoft.com/office/drawing/2014/main" id="{EC484DC6-4B18-4E79-A0E9-63DA8CA5DB16}"/>
                  </a:ext>
                </a:extLst>
              </p:cNvPr>
              <p:cNvSpPr/>
              <p:nvPr/>
            </p:nvSpPr>
            <p:spPr>
              <a:xfrm>
                <a:off x="8424966" y="5561713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1" name="Triangle isocèle 160">
                <a:extLst>
                  <a:ext uri="{FF2B5EF4-FFF2-40B4-BE49-F238E27FC236}">
                    <a16:creationId xmlns="" xmlns:a16="http://schemas.microsoft.com/office/drawing/2014/main" id="{42C3BAB0-479D-48C4-BD1E-3D7D65F141D6}"/>
                  </a:ext>
                </a:extLst>
              </p:cNvPr>
              <p:cNvSpPr/>
              <p:nvPr/>
            </p:nvSpPr>
            <p:spPr>
              <a:xfrm flipV="1">
                <a:off x="8200714" y="5561713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2" name="Triangle isocèle 161">
                <a:extLst>
                  <a:ext uri="{FF2B5EF4-FFF2-40B4-BE49-F238E27FC236}">
                    <a16:creationId xmlns="" xmlns:a16="http://schemas.microsoft.com/office/drawing/2014/main" id="{B429E165-ED5E-4171-9500-8BB8F87EFB40}"/>
                  </a:ext>
                </a:extLst>
              </p:cNvPr>
              <p:cNvSpPr/>
              <p:nvPr/>
            </p:nvSpPr>
            <p:spPr>
              <a:xfrm flipV="1">
                <a:off x="8653572" y="5562421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57" name="Triangle isocèle 156">
              <a:extLst>
                <a:ext uri="{FF2B5EF4-FFF2-40B4-BE49-F238E27FC236}">
                  <a16:creationId xmlns="" xmlns:a16="http://schemas.microsoft.com/office/drawing/2014/main" id="{D88DB189-035F-4544-9700-18B47832A071}"/>
                </a:ext>
              </a:extLst>
            </p:cNvPr>
            <p:cNvSpPr/>
            <p:nvPr/>
          </p:nvSpPr>
          <p:spPr>
            <a:xfrm rot="14400000">
              <a:off x="8582943" y="521808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8" name="Triangle isocèle 157">
              <a:extLst>
                <a:ext uri="{FF2B5EF4-FFF2-40B4-BE49-F238E27FC236}">
                  <a16:creationId xmlns="" xmlns:a16="http://schemas.microsoft.com/office/drawing/2014/main" id="{65DC9258-575C-411E-90DC-CE802FB4006F}"/>
                </a:ext>
              </a:extLst>
            </p:cNvPr>
            <p:cNvSpPr/>
            <p:nvPr/>
          </p:nvSpPr>
          <p:spPr>
            <a:xfrm rot="14400000" flipV="1">
              <a:off x="8695069" y="5412290"/>
              <a:ext cx="453117" cy="390618"/>
            </a:xfrm>
            <a:prstGeom prst="triangle">
              <a:avLst/>
            </a:prstGeom>
            <a:noFill/>
            <a:ln>
              <a:solidFill>
                <a:schemeClr val="accent1">
                  <a:shade val="50000"/>
                  <a:alpha val="9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9" name="Triangle isocèle 158">
              <a:extLst>
                <a:ext uri="{FF2B5EF4-FFF2-40B4-BE49-F238E27FC236}">
                  <a16:creationId xmlns="" xmlns:a16="http://schemas.microsoft.com/office/drawing/2014/main" id="{F9C301AD-AADA-497C-ACD4-EC7E725C3B97}"/>
                </a:ext>
              </a:extLst>
            </p:cNvPr>
            <p:cNvSpPr/>
            <p:nvPr/>
          </p:nvSpPr>
          <p:spPr>
            <a:xfrm rot="14400000" flipV="1">
              <a:off x="8469253" y="5019750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7" name="ZoneTexte 86"/>
          <p:cNvSpPr txBox="1"/>
          <p:nvPr/>
        </p:nvSpPr>
        <p:spPr>
          <a:xfrm>
            <a:off x="5217399" y="4620143"/>
            <a:ext cx="342070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b="1" dirty="0" smtClean="0"/>
              <a:t>Hat : </a:t>
            </a:r>
            <a:r>
              <a:rPr lang="fr-FR" dirty="0" smtClean="0"/>
              <a:t>6 </a:t>
            </a:r>
            <a:r>
              <a:rPr lang="fr-FR" dirty="0"/>
              <a:t>triangles – 1 occurrence</a:t>
            </a:r>
          </a:p>
        </p:txBody>
      </p:sp>
      <p:sp>
        <p:nvSpPr>
          <p:cNvPr id="100" name="ZoneTexte 99"/>
          <p:cNvSpPr txBox="1"/>
          <p:nvPr/>
        </p:nvSpPr>
        <p:spPr>
          <a:xfrm>
            <a:off x="3598380" y="4508744"/>
            <a:ext cx="12682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Summit </a:t>
            </a:r>
            <a:r>
              <a:rPr lang="fr-FR" b="1" dirty="0"/>
              <a:t>: 7 </a:t>
            </a:r>
          </a:p>
          <a:p>
            <a:r>
              <a:rPr lang="fr-FR" b="1" dirty="0" smtClean="0"/>
              <a:t>Pike </a:t>
            </a:r>
            <a:r>
              <a:rPr lang="fr-FR" b="1" dirty="0"/>
              <a:t>: 5 </a:t>
            </a:r>
          </a:p>
        </p:txBody>
      </p:sp>
      <p:sp>
        <p:nvSpPr>
          <p:cNvPr id="123" name="ZoneTexte 122"/>
          <p:cNvSpPr txBox="1"/>
          <p:nvPr/>
        </p:nvSpPr>
        <p:spPr>
          <a:xfrm>
            <a:off x="1021084" y="105365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{2,2}</a:t>
            </a:r>
          </a:p>
        </p:txBody>
      </p:sp>
      <p:sp>
        <p:nvSpPr>
          <p:cNvPr id="124" name="ZoneTexte 123"/>
          <p:cNvSpPr txBox="1"/>
          <p:nvPr/>
        </p:nvSpPr>
        <p:spPr>
          <a:xfrm>
            <a:off x="2262500" y="814670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{2,-2},</a:t>
            </a:r>
          </a:p>
          <a:p>
            <a:r>
              <a:rPr lang="fr-FR" sz="1400" dirty="0"/>
              <a:t>{2,-1}</a:t>
            </a:r>
          </a:p>
        </p:txBody>
      </p:sp>
      <p:sp>
        <p:nvSpPr>
          <p:cNvPr id="139" name="ZoneTexte 138"/>
          <p:cNvSpPr txBox="1"/>
          <p:nvPr/>
        </p:nvSpPr>
        <p:spPr>
          <a:xfrm>
            <a:off x="3120655" y="602709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{0,3},</a:t>
            </a:r>
          </a:p>
          <a:p>
            <a:r>
              <a:rPr lang="fr-FR" sz="1400" dirty="0"/>
              <a:t>{0,4},</a:t>
            </a:r>
          </a:p>
          <a:p>
            <a:r>
              <a:rPr lang="fr-FR" sz="1400" dirty="0"/>
              <a:t>{1,3}</a:t>
            </a:r>
          </a:p>
        </p:txBody>
      </p:sp>
      <p:sp>
        <p:nvSpPr>
          <p:cNvPr id="140" name="ZoneTexte 139"/>
          <p:cNvSpPr txBox="1"/>
          <p:nvPr/>
        </p:nvSpPr>
        <p:spPr>
          <a:xfrm>
            <a:off x="4400519" y="129113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{2,0},</a:t>
            </a:r>
          </a:p>
          <a:p>
            <a:r>
              <a:rPr lang="fr-FR" sz="1400" dirty="0"/>
              <a:t>{2,1},</a:t>
            </a:r>
          </a:p>
          <a:p>
            <a:r>
              <a:rPr lang="fr-FR" sz="1400" dirty="0"/>
              <a:t>{2,2}</a:t>
            </a:r>
          </a:p>
        </p:txBody>
      </p:sp>
      <p:sp>
        <p:nvSpPr>
          <p:cNvPr id="147" name="ZoneTexte 146"/>
          <p:cNvSpPr txBox="1"/>
          <p:nvPr/>
        </p:nvSpPr>
        <p:spPr>
          <a:xfrm>
            <a:off x="5871597" y="138996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{1,-2},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{2,-1}</a:t>
            </a:r>
          </a:p>
        </p:txBody>
      </p:sp>
      <p:sp>
        <p:nvSpPr>
          <p:cNvPr id="148" name="ZoneTexte 147"/>
          <p:cNvSpPr txBox="1"/>
          <p:nvPr/>
        </p:nvSpPr>
        <p:spPr>
          <a:xfrm>
            <a:off x="7609076" y="901612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{1,3}</a:t>
            </a:r>
          </a:p>
        </p:txBody>
      </p:sp>
      <p:sp>
        <p:nvSpPr>
          <p:cNvPr id="164" name="ZoneTexte 163"/>
          <p:cNvSpPr txBox="1"/>
          <p:nvPr/>
        </p:nvSpPr>
        <p:spPr>
          <a:xfrm>
            <a:off x="5466305" y="2669977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{2,0}</a:t>
            </a:r>
          </a:p>
        </p:txBody>
      </p:sp>
      <p:sp>
        <p:nvSpPr>
          <p:cNvPr id="165" name="ZoneTexte 164"/>
          <p:cNvSpPr txBox="1"/>
          <p:nvPr/>
        </p:nvSpPr>
        <p:spPr>
          <a:xfrm>
            <a:off x="6188893" y="2994951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{2,1},</a:t>
            </a:r>
          </a:p>
          <a:p>
            <a:r>
              <a:rPr lang="fr-FR" sz="1400" dirty="0"/>
              <a:t>{2,2}</a:t>
            </a:r>
          </a:p>
        </p:txBody>
      </p:sp>
      <p:sp>
        <p:nvSpPr>
          <p:cNvPr id="166" name="ZoneTexte 165"/>
          <p:cNvSpPr txBox="1"/>
          <p:nvPr/>
        </p:nvSpPr>
        <p:spPr>
          <a:xfrm>
            <a:off x="8207605" y="2846618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{0,3},</a:t>
            </a:r>
          </a:p>
          <a:p>
            <a:r>
              <a:rPr lang="fr-FR" sz="1400" dirty="0"/>
              <a:t>{0,4},</a:t>
            </a:r>
          </a:p>
          <a:p>
            <a:r>
              <a:rPr lang="fr-FR" sz="1400" dirty="0"/>
              <a:t>{1,1}</a:t>
            </a:r>
          </a:p>
        </p:txBody>
      </p:sp>
      <p:sp>
        <p:nvSpPr>
          <p:cNvPr id="167" name="ZoneTexte 166"/>
          <p:cNvSpPr txBox="1"/>
          <p:nvPr/>
        </p:nvSpPr>
        <p:spPr>
          <a:xfrm>
            <a:off x="995792" y="2389510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{2,-2},</a:t>
            </a:r>
          </a:p>
          <a:p>
            <a:r>
              <a:rPr lang="fr-FR" sz="1400" dirty="0"/>
              <a:t>{2,-1},</a:t>
            </a:r>
          </a:p>
          <a:p>
            <a:r>
              <a:rPr lang="fr-FR" sz="1400" dirty="0"/>
              <a:t>{2,0}</a:t>
            </a:r>
          </a:p>
        </p:txBody>
      </p:sp>
      <p:sp>
        <p:nvSpPr>
          <p:cNvPr id="168" name="ZoneTexte 167"/>
          <p:cNvSpPr txBox="1"/>
          <p:nvPr/>
        </p:nvSpPr>
        <p:spPr>
          <a:xfrm>
            <a:off x="2296440" y="2293427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{1,3},</a:t>
            </a:r>
          </a:p>
          <a:p>
            <a:r>
              <a:rPr lang="fr-FR" sz="1400" dirty="0"/>
              <a:t>{2,2}</a:t>
            </a:r>
          </a:p>
        </p:txBody>
      </p:sp>
      <p:sp>
        <p:nvSpPr>
          <p:cNvPr id="169" name="ZoneTexte 168"/>
          <p:cNvSpPr txBox="1"/>
          <p:nvPr/>
        </p:nvSpPr>
        <p:spPr>
          <a:xfrm>
            <a:off x="3323988" y="2055701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{1,-3},</a:t>
            </a:r>
          </a:p>
          <a:p>
            <a:r>
              <a:rPr lang="fr-FR" sz="1400" dirty="0"/>
              <a:t>{1,-2},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</a:t>
            </a:r>
          </a:p>
        </p:txBody>
      </p:sp>
      <p:sp>
        <p:nvSpPr>
          <p:cNvPr id="170" name="Multiplier 169"/>
          <p:cNvSpPr/>
          <p:nvPr/>
        </p:nvSpPr>
        <p:spPr>
          <a:xfrm>
            <a:off x="305095" y="256918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1" name="Multiplier 170"/>
          <p:cNvSpPr/>
          <p:nvPr/>
        </p:nvSpPr>
        <p:spPr>
          <a:xfrm>
            <a:off x="2226921" y="230707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2" name="Multiplier 171"/>
          <p:cNvSpPr/>
          <p:nvPr/>
        </p:nvSpPr>
        <p:spPr>
          <a:xfrm>
            <a:off x="3121756" y="223003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3" name="Multiplier 172"/>
          <p:cNvSpPr/>
          <p:nvPr/>
        </p:nvSpPr>
        <p:spPr>
          <a:xfrm>
            <a:off x="4997640" y="247217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4" name="Multiplier 173"/>
          <p:cNvSpPr/>
          <p:nvPr/>
        </p:nvSpPr>
        <p:spPr>
          <a:xfrm>
            <a:off x="6898511" y="306446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5" name="Multiplier 174"/>
          <p:cNvSpPr/>
          <p:nvPr/>
        </p:nvSpPr>
        <p:spPr>
          <a:xfrm>
            <a:off x="7770032" y="320394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6" name="Multiplier 175"/>
          <p:cNvSpPr/>
          <p:nvPr/>
        </p:nvSpPr>
        <p:spPr>
          <a:xfrm>
            <a:off x="3897240" y="3237838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7" name="Multiplier 176"/>
          <p:cNvSpPr/>
          <p:nvPr/>
        </p:nvSpPr>
        <p:spPr>
          <a:xfrm>
            <a:off x="1891614" y="3364442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8" name="Multiplier 177"/>
          <p:cNvSpPr/>
          <p:nvPr/>
        </p:nvSpPr>
        <p:spPr>
          <a:xfrm>
            <a:off x="684450" y="2495271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9" name="Multiplier 178"/>
          <p:cNvSpPr/>
          <p:nvPr/>
        </p:nvSpPr>
        <p:spPr>
          <a:xfrm>
            <a:off x="7759808" y="2506334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0" name="Multiplier 179"/>
          <p:cNvSpPr/>
          <p:nvPr/>
        </p:nvSpPr>
        <p:spPr>
          <a:xfrm>
            <a:off x="6533313" y="2387169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1" name="Multiplier 180"/>
          <p:cNvSpPr/>
          <p:nvPr/>
        </p:nvSpPr>
        <p:spPr>
          <a:xfrm>
            <a:off x="4950385" y="2542529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2" name="ZoneTexte 181"/>
          <p:cNvSpPr txBox="1"/>
          <p:nvPr/>
        </p:nvSpPr>
        <p:spPr>
          <a:xfrm>
            <a:off x="3567441" y="907622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83" name="ZoneTexte 182"/>
          <p:cNvSpPr txBox="1"/>
          <p:nvPr/>
        </p:nvSpPr>
        <p:spPr>
          <a:xfrm>
            <a:off x="2560391" y="4083374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84" name="ZoneTexte 183"/>
          <p:cNvSpPr txBox="1"/>
          <p:nvPr/>
        </p:nvSpPr>
        <p:spPr>
          <a:xfrm>
            <a:off x="7734005" y="3175909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85" name="ZoneTexte 184"/>
          <p:cNvSpPr txBox="1"/>
          <p:nvPr/>
        </p:nvSpPr>
        <p:spPr>
          <a:xfrm>
            <a:off x="4913830" y="3546095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87" name="ZoneTexte 186"/>
          <p:cNvSpPr txBox="1"/>
          <p:nvPr/>
        </p:nvSpPr>
        <p:spPr>
          <a:xfrm>
            <a:off x="1576782" y="1237622"/>
            <a:ext cx="719654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88" name="ZoneTexte 187"/>
          <p:cNvSpPr txBox="1"/>
          <p:nvPr/>
        </p:nvSpPr>
        <p:spPr>
          <a:xfrm>
            <a:off x="81965" y="946829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89" name="ZoneTexte 188"/>
          <p:cNvSpPr txBox="1"/>
          <p:nvPr/>
        </p:nvSpPr>
        <p:spPr>
          <a:xfrm>
            <a:off x="4969904" y="1279782"/>
            <a:ext cx="715266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90" name="ZoneTexte 189"/>
          <p:cNvSpPr txBox="1"/>
          <p:nvPr/>
        </p:nvSpPr>
        <p:spPr>
          <a:xfrm>
            <a:off x="6565425" y="1295206"/>
            <a:ext cx="756320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91" name="ZoneTexte 190"/>
          <p:cNvSpPr txBox="1"/>
          <p:nvPr/>
        </p:nvSpPr>
        <p:spPr>
          <a:xfrm>
            <a:off x="8136259" y="979638"/>
            <a:ext cx="726368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92" name="ZoneTexte 191"/>
          <p:cNvSpPr txBox="1"/>
          <p:nvPr/>
        </p:nvSpPr>
        <p:spPr>
          <a:xfrm>
            <a:off x="3538604" y="3824704"/>
            <a:ext cx="748080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93" name="ZoneTexte 192"/>
          <p:cNvSpPr txBox="1"/>
          <p:nvPr/>
        </p:nvSpPr>
        <p:spPr>
          <a:xfrm>
            <a:off x="212708" y="3455518"/>
            <a:ext cx="741044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94" name="ZoneTexte 193"/>
          <p:cNvSpPr txBox="1"/>
          <p:nvPr/>
        </p:nvSpPr>
        <p:spPr>
          <a:xfrm>
            <a:off x="6775347" y="3355324"/>
            <a:ext cx="712176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63" name="ZoneTexte 162"/>
          <p:cNvSpPr txBox="1"/>
          <p:nvPr/>
        </p:nvSpPr>
        <p:spPr>
          <a:xfrm>
            <a:off x="293170" y="1154574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P0</a:t>
            </a:r>
          </a:p>
        </p:txBody>
      </p:sp>
      <p:sp>
        <p:nvSpPr>
          <p:cNvPr id="186" name="ZoneTexte 185"/>
          <p:cNvSpPr txBox="1"/>
          <p:nvPr/>
        </p:nvSpPr>
        <p:spPr>
          <a:xfrm>
            <a:off x="1727703" y="1447010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S0</a:t>
            </a:r>
          </a:p>
        </p:txBody>
      </p:sp>
      <p:sp>
        <p:nvSpPr>
          <p:cNvPr id="195" name="ZoneTexte 194"/>
          <p:cNvSpPr txBox="1"/>
          <p:nvPr/>
        </p:nvSpPr>
        <p:spPr>
          <a:xfrm>
            <a:off x="3715961" y="1128176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P1</a:t>
            </a:r>
          </a:p>
        </p:txBody>
      </p:sp>
      <p:sp>
        <p:nvSpPr>
          <p:cNvPr id="196" name="ZoneTexte 195"/>
          <p:cNvSpPr txBox="1"/>
          <p:nvPr/>
        </p:nvSpPr>
        <p:spPr>
          <a:xfrm>
            <a:off x="5186469" y="1502951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S1</a:t>
            </a:r>
          </a:p>
        </p:txBody>
      </p:sp>
      <p:sp>
        <p:nvSpPr>
          <p:cNvPr id="197" name="ZoneTexte 196"/>
          <p:cNvSpPr txBox="1"/>
          <p:nvPr/>
        </p:nvSpPr>
        <p:spPr>
          <a:xfrm>
            <a:off x="6744589" y="1512914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S2</a:t>
            </a:r>
          </a:p>
        </p:txBody>
      </p:sp>
      <p:sp>
        <p:nvSpPr>
          <p:cNvPr id="199" name="ZoneTexte 198"/>
          <p:cNvSpPr txBox="1"/>
          <p:nvPr/>
        </p:nvSpPr>
        <p:spPr>
          <a:xfrm>
            <a:off x="5005842" y="3758108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P2</a:t>
            </a:r>
          </a:p>
        </p:txBody>
      </p:sp>
      <p:sp>
        <p:nvSpPr>
          <p:cNvPr id="200" name="ZoneTexte 199"/>
          <p:cNvSpPr txBox="1"/>
          <p:nvPr/>
        </p:nvSpPr>
        <p:spPr>
          <a:xfrm>
            <a:off x="6777910" y="3573752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S4</a:t>
            </a:r>
          </a:p>
        </p:txBody>
      </p:sp>
      <p:sp>
        <p:nvSpPr>
          <p:cNvPr id="201" name="ZoneTexte 200"/>
          <p:cNvSpPr txBox="1"/>
          <p:nvPr/>
        </p:nvSpPr>
        <p:spPr>
          <a:xfrm>
            <a:off x="7916340" y="3381734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P3</a:t>
            </a:r>
          </a:p>
        </p:txBody>
      </p:sp>
      <p:sp>
        <p:nvSpPr>
          <p:cNvPr id="202" name="ZoneTexte 201"/>
          <p:cNvSpPr txBox="1"/>
          <p:nvPr/>
        </p:nvSpPr>
        <p:spPr>
          <a:xfrm>
            <a:off x="584012" y="367870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S5</a:t>
            </a:r>
          </a:p>
        </p:txBody>
      </p:sp>
      <p:sp>
        <p:nvSpPr>
          <p:cNvPr id="203" name="ZoneTexte 202"/>
          <p:cNvSpPr txBox="1"/>
          <p:nvPr/>
        </p:nvSpPr>
        <p:spPr>
          <a:xfrm>
            <a:off x="2727193" y="4291119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P4</a:t>
            </a:r>
          </a:p>
        </p:txBody>
      </p:sp>
      <p:sp>
        <p:nvSpPr>
          <p:cNvPr id="204" name="ZoneTexte 203"/>
          <p:cNvSpPr txBox="1"/>
          <p:nvPr/>
        </p:nvSpPr>
        <p:spPr>
          <a:xfrm>
            <a:off x="3721104" y="4054418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S6</a:t>
            </a:r>
          </a:p>
        </p:txBody>
      </p:sp>
      <p:sp>
        <p:nvSpPr>
          <p:cNvPr id="205" name="ZoneTexte 204"/>
          <p:cNvSpPr txBox="1"/>
          <p:nvPr/>
        </p:nvSpPr>
        <p:spPr>
          <a:xfrm>
            <a:off x="63717" y="4450786"/>
            <a:ext cx="2523437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Fill order: top left triangle</a:t>
            </a:r>
            <a:endParaRPr lang="fr-FR" dirty="0"/>
          </a:p>
        </p:txBody>
      </p:sp>
      <p:sp>
        <p:nvSpPr>
          <p:cNvPr id="206" name="ZoneTexte 205">
            <a:extLst>
              <a:ext uri="{FF2B5EF4-FFF2-40B4-BE49-F238E27FC236}">
                <a16:creationId xmlns="" xmlns:a16="http://schemas.microsoft.com/office/drawing/2014/main" id="{63F90468-1AD1-4BDE-A5F8-A1F32666502A}"/>
              </a:ext>
            </a:extLst>
          </p:cNvPr>
          <p:cNvSpPr txBox="1"/>
          <p:nvPr/>
        </p:nvSpPr>
        <p:spPr>
          <a:xfrm>
            <a:off x="8315361" y="1279782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S3</a:t>
            </a:r>
          </a:p>
        </p:txBody>
      </p:sp>
    </p:spTree>
    <p:extLst>
      <p:ext uri="{BB962C8B-B14F-4D97-AF65-F5344CB8AC3E}">
        <p14:creationId xmlns:p14="http://schemas.microsoft.com/office/powerpoint/2010/main" val="175227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e 43">
            <a:extLst>
              <a:ext uri="{FF2B5EF4-FFF2-40B4-BE49-F238E27FC236}">
                <a16:creationId xmlns="" xmlns:a16="http://schemas.microsoft.com/office/drawing/2014/main" id="{7643C1EF-AE36-4FFB-B8B1-5AB2D2E533E2}"/>
              </a:ext>
            </a:extLst>
          </p:cNvPr>
          <p:cNvGrpSpPr/>
          <p:nvPr/>
        </p:nvGrpSpPr>
        <p:grpSpPr>
          <a:xfrm>
            <a:off x="353328" y="210842"/>
            <a:ext cx="1041150" cy="1273517"/>
            <a:chOff x="10516914" y="1227157"/>
            <a:chExt cx="901621" cy="1102847"/>
          </a:xfrm>
        </p:grpSpPr>
        <p:sp>
          <p:nvSpPr>
            <p:cNvPr id="45" name="Triangle isocèle 44">
              <a:extLst>
                <a:ext uri="{FF2B5EF4-FFF2-40B4-BE49-F238E27FC236}">
                  <a16:creationId xmlns="" xmlns:a16="http://schemas.microsoft.com/office/drawing/2014/main" id="{00D5E353-FC66-4699-9F81-1AD38B83641C}"/>
                </a:ext>
              </a:extLst>
            </p:cNvPr>
            <p:cNvSpPr/>
            <p:nvPr/>
          </p:nvSpPr>
          <p:spPr>
            <a:xfrm rot="3573939" flipV="1">
              <a:off x="10696430" y="1714785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Triangle isocèle 45">
              <a:extLst>
                <a:ext uri="{FF2B5EF4-FFF2-40B4-BE49-F238E27FC236}">
                  <a16:creationId xmlns="" xmlns:a16="http://schemas.microsoft.com/office/drawing/2014/main" id="{63C18674-7EEE-4620-A5DB-5186FC66B864}"/>
                </a:ext>
              </a:extLst>
            </p:cNvPr>
            <p:cNvSpPr/>
            <p:nvPr/>
          </p:nvSpPr>
          <p:spPr>
            <a:xfrm rot="3573939">
              <a:off x="10582835" y="1521433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Triangle isocèle 46">
              <a:extLst>
                <a:ext uri="{FF2B5EF4-FFF2-40B4-BE49-F238E27FC236}">
                  <a16:creationId xmlns="" xmlns:a16="http://schemas.microsoft.com/office/drawing/2014/main" id="{E190C6E3-7EB6-46F0-94F4-75FF8977F038}"/>
                </a:ext>
              </a:extLst>
            </p:cNvPr>
            <p:cNvSpPr/>
            <p:nvPr/>
          </p:nvSpPr>
          <p:spPr>
            <a:xfrm rot="3573939">
              <a:off x="10810025" y="1908137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Triangle isocèle 47">
              <a:extLst>
                <a:ext uri="{FF2B5EF4-FFF2-40B4-BE49-F238E27FC236}">
                  <a16:creationId xmlns="" xmlns:a16="http://schemas.microsoft.com/office/drawing/2014/main" id="{89C181D7-2418-4574-9543-1A41991752DD}"/>
                </a:ext>
              </a:extLst>
            </p:cNvPr>
            <p:cNvSpPr/>
            <p:nvPr/>
          </p:nvSpPr>
          <p:spPr>
            <a:xfrm flipV="1">
              <a:off x="10741166" y="1227157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Triangle isocèle 48">
              <a:extLst>
                <a:ext uri="{FF2B5EF4-FFF2-40B4-BE49-F238E27FC236}">
                  <a16:creationId xmlns="" xmlns:a16="http://schemas.microsoft.com/office/drawing/2014/main" id="{A883BC67-F06F-444D-9D46-742B1E199869}"/>
                </a:ext>
              </a:extLst>
            </p:cNvPr>
            <p:cNvSpPr/>
            <p:nvPr/>
          </p:nvSpPr>
          <p:spPr>
            <a:xfrm>
              <a:off x="10516914" y="1227157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Triangle isocèle 49">
              <a:extLst>
                <a:ext uri="{FF2B5EF4-FFF2-40B4-BE49-F238E27FC236}">
                  <a16:creationId xmlns="" xmlns:a16="http://schemas.microsoft.com/office/drawing/2014/main" id="{6D7FC356-B2E2-40CC-ABD4-C75132A51797}"/>
                </a:ext>
              </a:extLst>
            </p:cNvPr>
            <p:cNvSpPr/>
            <p:nvPr/>
          </p:nvSpPr>
          <p:spPr>
            <a:xfrm>
              <a:off x="10965418" y="1227157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1932177" y="-72848"/>
            <a:ext cx="1095744" cy="1084754"/>
            <a:chOff x="2835845" y="240455"/>
            <a:chExt cx="2168389" cy="2146640"/>
          </a:xfrm>
        </p:grpSpPr>
        <p:sp>
          <p:nvSpPr>
            <p:cNvPr id="60" name="Triangle isocèle 59">
              <a:extLst>
                <a:ext uri="{FF2B5EF4-FFF2-40B4-BE49-F238E27FC236}">
                  <a16:creationId xmlns="" xmlns:a16="http://schemas.microsoft.com/office/drawing/2014/main" id="{D8A1B6BC-F77A-42ED-994D-9A9B25BE14CE}"/>
                </a:ext>
              </a:extLst>
            </p:cNvPr>
            <p:cNvSpPr/>
            <p:nvPr/>
          </p:nvSpPr>
          <p:spPr>
            <a:xfrm rot="7173939" flipV="1">
              <a:off x="2998568" y="1122780"/>
              <a:ext cx="928618" cy="80053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Triangle isocèle 60">
              <a:extLst>
                <a:ext uri="{FF2B5EF4-FFF2-40B4-BE49-F238E27FC236}">
                  <a16:creationId xmlns="" xmlns:a16="http://schemas.microsoft.com/office/drawing/2014/main" id="{6C08E3EE-FBA6-4AE8-83B9-9B59377E69F4}"/>
                </a:ext>
              </a:extLst>
            </p:cNvPr>
            <p:cNvSpPr/>
            <p:nvPr/>
          </p:nvSpPr>
          <p:spPr>
            <a:xfrm rot="7173939">
              <a:off x="3225335" y="723040"/>
              <a:ext cx="928618" cy="80053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Triangle isocèle 61">
              <a:extLst>
                <a:ext uri="{FF2B5EF4-FFF2-40B4-BE49-F238E27FC236}">
                  <a16:creationId xmlns="" xmlns:a16="http://schemas.microsoft.com/office/drawing/2014/main" id="{D3906DB3-6882-4212-A0F7-39E37B61075C}"/>
                </a:ext>
              </a:extLst>
            </p:cNvPr>
            <p:cNvSpPr/>
            <p:nvPr/>
          </p:nvSpPr>
          <p:spPr>
            <a:xfrm rot="7173939">
              <a:off x="2771802" y="1522520"/>
              <a:ext cx="928618" cy="80053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Triangle isocèle 62">
              <a:extLst>
                <a:ext uri="{FF2B5EF4-FFF2-40B4-BE49-F238E27FC236}">
                  <a16:creationId xmlns="" xmlns:a16="http://schemas.microsoft.com/office/drawing/2014/main" id="{CE54EA85-2B48-4DEE-BFDA-F8E119B96017}"/>
                </a:ext>
              </a:extLst>
            </p:cNvPr>
            <p:cNvSpPr/>
            <p:nvPr/>
          </p:nvSpPr>
          <p:spPr>
            <a:xfrm rot="3600000" flipV="1">
              <a:off x="3909868" y="702507"/>
              <a:ext cx="928618" cy="800533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Triangle isocèle 63">
              <a:extLst>
                <a:ext uri="{FF2B5EF4-FFF2-40B4-BE49-F238E27FC236}">
                  <a16:creationId xmlns="" xmlns:a16="http://schemas.microsoft.com/office/drawing/2014/main" id="{239300E2-BA58-489A-8096-4801A2A478EC}"/>
                </a:ext>
              </a:extLst>
            </p:cNvPr>
            <p:cNvSpPr/>
            <p:nvPr/>
          </p:nvSpPr>
          <p:spPr>
            <a:xfrm rot="3600000">
              <a:off x="3680077" y="304497"/>
              <a:ext cx="928618" cy="800533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Triangle isocèle 64">
              <a:extLst>
                <a:ext uri="{FF2B5EF4-FFF2-40B4-BE49-F238E27FC236}">
                  <a16:creationId xmlns="" xmlns:a16="http://schemas.microsoft.com/office/drawing/2014/main" id="{9840911A-66E0-4FA8-A751-83C9D13B935E}"/>
                </a:ext>
              </a:extLst>
            </p:cNvPr>
            <p:cNvSpPr/>
            <p:nvPr/>
          </p:nvSpPr>
          <p:spPr>
            <a:xfrm rot="3600000">
              <a:off x="4139659" y="1100516"/>
              <a:ext cx="928618" cy="800533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="" xmlns:a16="http://schemas.microsoft.com/office/drawing/2014/main" id="{183ADBC3-957B-49BF-8547-0704F38D037D}"/>
              </a:ext>
            </a:extLst>
          </p:cNvPr>
          <p:cNvGrpSpPr/>
          <p:nvPr/>
        </p:nvGrpSpPr>
        <p:grpSpPr>
          <a:xfrm rot="7200000">
            <a:off x="3387264" y="-136751"/>
            <a:ext cx="995492" cy="1217668"/>
            <a:chOff x="10516914" y="1227157"/>
            <a:chExt cx="901621" cy="1102847"/>
          </a:xfrm>
        </p:grpSpPr>
        <p:sp>
          <p:nvSpPr>
            <p:cNvPr id="67" name="Triangle isocèle 66">
              <a:extLst>
                <a:ext uri="{FF2B5EF4-FFF2-40B4-BE49-F238E27FC236}">
                  <a16:creationId xmlns="" xmlns:a16="http://schemas.microsoft.com/office/drawing/2014/main" id="{BAEB2623-242E-42D3-AE9F-5CF951E305B4}"/>
                </a:ext>
              </a:extLst>
            </p:cNvPr>
            <p:cNvSpPr/>
            <p:nvPr/>
          </p:nvSpPr>
          <p:spPr>
            <a:xfrm rot="3573939" flipV="1">
              <a:off x="10696430" y="1714785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Triangle isocèle 67">
              <a:extLst>
                <a:ext uri="{FF2B5EF4-FFF2-40B4-BE49-F238E27FC236}">
                  <a16:creationId xmlns="" xmlns:a16="http://schemas.microsoft.com/office/drawing/2014/main" id="{B4A67890-2B72-477E-A81F-1EBF087D2400}"/>
                </a:ext>
              </a:extLst>
            </p:cNvPr>
            <p:cNvSpPr/>
            <p:nvPr/>
          </p:nvSpPr>
          <p:spPr>
            <a:xfrm rot="3573939">
              <a:off x="10582835" y="1521433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Triangle isocèle 68">
              <a:extLst>
                <a:ext uri="{FF2B5EF4-FFF2-40B4-BE49-F238E27FC236}">
                  <a16:creationId xmlns="" xmlns:a16="http://schemas.microsoft.com/office/drawing/2014/main" id="{2AB40C06-C4C3-4533-B82E-3A5F3A979E99}"/>
                </a:ext>
              </a:extLst>
            </p:cNvPr>
            <p:cNvSpPr/>
            <p:nvPr/>
          </p:nvSpPr>
          <p:spPr>
            <a:xfrm rot="3573939">
              <a:off x="10810025" y="1908137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0" name="Triangle isocèle 69">
              <a:extLst>
                <a:ext uri="{FF2B5EF4-FFF2-40B4-BE49-F238E27FC236}">
                  <a16:creationId xmlns="" xmlns:a16="http://schemas.microsoft.com/office/drawing/2014/main" id="{4AD76E4B-1037-4AA8-B105-5EA4CB4DA3BD}"/>
                </a:ext>
              </a:extLst>
            </p:cNvPr>
            <p:cNvSpPr/>
            <p:nvPr/>
          </p:nvSpPr>
          <p:spPr>
            <a:xfrm flipV="1">
              <a:off x="10741166" y="1227157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Triangle isocèle 70">
              <a:extLst>
                <a:ext uri="{FF2B5EF4-FFF2-40B4-BE49-F238E27FC236}">
                  <a16:creationId xmlns="" xmlns:a16="http://schemas.microsoft.com/office/drawing/2014/main" id="{642FFEB8-8A42-4433-A67A-0466FA827000}"/>
                </a:ext>
              </a:extLst>
            </p:cNvPr>
            <p:cNvSpPr/>
            <p:nvPr/>
          </p:nvSpPr>
          <p:spPr>
            <a:xfrm>
              <a:off x="10516914" y="1227157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Triangle isocèle 71">
              <a:extLst>
                <a:ext uri="{FF2B5EF4-FFF2-40B4-BE49-F238E27FC236}">
                  <a16:creationId xmlns="" xmlns:a16="http://schemas.microsoft.com/office/drawing/2014/main" id="{B40A7DEA-CA1E-4F11-A32F-B7DC1FFE95E9}"/>
                </a:ext>
              </a:extLst>
            </p:cNvPr>
            <p:cNvSpPr/>
            <p:nvPr/>
          </p:nvSpPr>
          <p:spPr>
            <a:xfrm>
              <a:off x="10965418" y="1227157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5101493" y="336625"/>
            <a:ext cx="884789" cy="1172021"/>
            <a:chOff x="8754076" y="337594"/>
            <a:chExt cx="1847782" cy="2260176"/>
          </a:xfrm>
        </p:grpSpPr>
        <p:sp>
          <p:nvSpPr>
            <p:cNvPr id="74" name="Triangle isocèle 73">
              <a:extLst>
                <a:ext uri="{FF2B5EF4-FFF2-40B4-BE49-F238E27FC236}">
                  <a16:creationId xmlns="" xmlns:a16="http://schemas.microsoft.com/office/drawing/2014/main" id="{60720924-7AF6-4850-809B-CD6AB657CFD4}"/>
                </a:ext>
              </a:extLst>
            </p:cNvPr>
            <p:cNvSpPr/>
            <p:nvPr/>
          </p:nvSpPr>
          <p:spPr>
            <a:xfrm rot="14373939" flipV="1">
              <a:off x="9305340" y="797892"/>
              <a:ext cx="928618" cy="80053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Triangle isocèle 74">
              <a:extLst>
                <a:ext uri="{FF2B5EF4-FFF2-40B4-BE49-F238E27FC236}">
                  <a16:creationId xmlns="" xmlns:a16="http://schemas.microsoft.com/office/drawing/2014/main" id="{9820EB5E-8220-4EDB-BF81-D9548670AC5A}"/>
                </a:ext>
              </a:extLst>
            </p:cNvPr>
            <p:cNvSpPr/>
            <p:nvPr/>
          </p:nvSpPr>
          <p:spPr>
            <a:xfrm rot="14373939">
              <a:off x="9538141" y="1194148"/>
              <a:ext cx="928618" cy="80053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Triangle isocèle 75">
              <a:extLst>
                <a:ext uri="{FF2B5EF4-FFF2-40B4-BE49-F238E27FC236}">
                  <a16:creationId xmlns="" xmlns:a16="http://schemas.microsoft.com/office/drawing/2014/main" id="{3D86012F-457A-4F85-A5EC-360B1B6F2702}"/>
                </a:ext>
              </a:extLst>
            </p:cNvPr>
            <p:cNvSpPr/>
            <p:nvPr/>
          </p:nvSpPr>
          <p:spPr>
            <a:xfrm rot="14373939">
              <a:off x="9072538" y="401637"/>
              <a:ext cx="928618" cy="800532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7" name="Triangle isocèle 76">
              <a:extLst>
                <a:ext uri="{FF2B5EF4-FFF2-40B4-BE49-F238E27FC236}">
                  <a16:creationId xmlns="" xmlns:a16="http://schemas.microsoft.com/office/drawing/2014/main" id="{7A934563-B5F8-4F9A-B926-C1B53BA06083}"/>
                </a:ext>
              </a:extLst>
            </p:cNvPr>
            <p:cNvSpPr/>
            <p:nvPr/>
          </p:nvSpPr>
          <p:spPr>
            <a:xfrm rot="10800000" flipV="1">
              <a:off x="9213658" y="1797237"/>
              <a:ext cx="928618" cy="800533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8" name="Triangle isocèle 77">
              <a:extLst>
                <a:ext uri="{FF2B5EF4-FFF2-40B4-BE49-F238E27FC236}">
                  <a16:creationId xmlns="" xmlns:a16="http://schemas.microsoft.com/office/drawing/2014/main" id="{54E5AB6C-3921-40DF-A132-200C5EE5DD44}"/>
                </a:ext>
              </a:extLst>
            </p:cNvPr>
            <p:cNvSpPr/>
            <p:nvPr/>
          </p:nvSpPr>
          <p:spPr>
            <a:xfrm rot="10800000">
              <a:off x="9673240" y="1797237"/>
              <a:ext cx="928618" cy="800533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9" name="Triangle isocèle 78">
              <a:extLst>
                <a:ext uri="{FF2B5EF4-FFF2-40B4-BE49-F238E27FC236}">
                  <a16:creationId xmlns="" xmlns:a16="http://schemas.microsoft.com/office/drawing/2014/main" id="{BA254243-530D-4E7D-A012-C2F02E46C5D9}"/>
                </a:ext>
              </a:extLst>
            </p:cNvPr>
            <p:cNvSpPr/>
            <p:nvPr/>
          </p:nvSpPr>
          <p:spPr>
            <a:xfrm rot="10800000">
              <a:off x="8754076" y="1797237"/>
              <a:ext cx="928618" cy="800533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2" name="Triangle isocèle 91">
            <a:extLst>
              <a:ext uri="{FF2B5EF4-FFF2-40B4-BE49-F238E27FC236}">
                <a16:creationId xmlns="" xmlns:a16="http://schemas.microsoft.com/office/drawing/2014/main" id="{00D5E353-FC66-4699-9F81-1AD38B83641C}"/>
              </a:ext>
            </a:extLst>
          </p:cNvPr>
          <p:cNvSpPr/>
          <p:nvPr/>
        </p:nvSpPr>
        <p:spPr>
          <a:xfrm rot="18026061">
            <a:off x="259217" y="2834289"/>
            <a:ext cx="523238" cy="45106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Triangle isocèle 92">
            <a:extLst>
              <a:ext uri="{FF2B5EF4-FFF2-40B4-BE49-F238E27FC236}">
                <a16:creationId xmlns="" xmlns:a16="http://schemas.microsoft.com/office/drawing/2014/main" id="{63C18674-7EEE-4620-A5DB-5186FC66B864}"/>
              </a:ext>
            </a:extLst>
          </p:cNvPr>
          <p:cNvSpPr/>
          <p:nvPr/>
        </p:nvSpPr>
        <p:spPr>
          <a:xfrm rot="18026061" flipV="1">
            <a:off x="128043" y="3057565"/>
            <a:ext cx="523238" cy="451067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Triangle isocèle 93">
            <a:extLst>
              <a:ext uri="{FF2B5EF4-FFF2-40B4-BE49-F238E27FC236}">
                <a16:creationId xmlns="" xmlns:a16="http://schemas.microsoft.com/office/drawing/2014/main" id="{E190C6E3-7EB6-46F0-94F4-75FF8977F038}"/>
              </a:ext>
            </a:extLst>
          </p:cNvPr>
          <p:cNvSpPr/>
          <p:nvPr/>
        </p:nvSpPr>
        <p:spPr>
          <a:xfrm rot="18026061" flipV="1">
            <a:off x="390392" y="2611013"/>
            <a:ext cx="523238" cy="451067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Triangle isocèle 94">
            <a:extLst>
              <a:ext uri="{FF2B5EF4-FFF2-40B4-BE49-F238E27FC236}">
                <a16:creationId xmlns="" xmlns:a16="http://schemas.microsoft.com/office/drawing/2014/main" id="{89C181D7-2418-4574-9543-1A41991752DD}"/>
              </a:ext>
            </a:extLst>
          </p:cNvPr>
          <p:cNvSpPr/>
          <p:nvPr/>
        </p:nvSpPr>
        <p:spPr>
          <a:xfrm>
            <a:off x="310873" y="3397380"/>
            <a:ext cx="523238" cy="451067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Triangle isocèle 95">
            <a:extLst>
              <a:ext uri="{FF2B5EF4-FFF2-40B4-BE49-F238E27FC236}">
                <a16:creationId xmlns="" xmlns:a16="http://schemas.microsoft.com/office/drawing/2014/main" id="{A883BC67-F06F-444D-9D46-742B1E199869}"/>
              </a:ext>
            </a:extLst>
          </p:cNvPr>
          <p:cNvSpPr/>
          <p:nvPr/>
        </p:nvSpPr>
        <p:spPr>
          <a:xfrm flipV="1">
            <a:off x="51919" y="3397380"/>
            <a:ext cx="523238" cy="45106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Triangle isocèle 96">
            <a:extLst>
              <a:ext uri="{FF2B5EF4-FFF2-40B4-BE49-F238E27FC236}">
                <a16:creationId xmlns="" xmlns:a16="http://schemas.microsoft.com/office/drawing/2014/main" id="{6D7FC356-B2E2-40CC-ABD4-C75132A51797}"/>
              </a:ext>
            </a:extLst>
          </p:cNvPr>
          <p:cNvSpPr/>
          <p:nvPr/>
        </p:nvSpPr>
        <p:spPr>
          <a:xfrm flipV="1">
            <a:off x="569830" y="3397380"/>
            <a:ext cx="523238" cy="45106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Triangle isocèle 98">
            <a:extLst>
              <a:ext uri="{FF2B5EF4-FFF2-40B4-BE49-F238E27FC236}">
                <a16:creationId xmlns="" xmlns:a16="http://schemas.microsoft.com/office/drawing/2014/main" id="{D8A1B6BC-F77A-42ED-994D-9A9B25BE14CE}"/>
              </a:ext>
            </a:extLst>
          </p:cNvPr>
          <p:cNvSpPr/>
          <p:nvPr/>
        </p:nvSpPr>
        <p:spPr>
          <a:xfrm rot="14426061">
            <a:off x="1638704" y="3021456"/>
            <a:ext cx="469255" cy="404530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Triangle isocèle 99">
            <a:extLst>
              <a:ext uri="{FF2B5EF4-FFF2-40B4-BE49-F238E27FC236}">
                <a16:creationId xmlns="" xmlns:a16="http://schemas.microsoft.com/office/drawing/2014/main" id="{6C08E3EE-FBA6-4AE8-83B9-9B59377E69F4}"/>
              </a:ext>
            </a:extLst>
          </p:cNvPr>
          <p:cNvSpPr/>
          <p:nvPr/>
        </p:nvSpPr>
        <p:spPr>
          <a:xfrm rot="14426061" flipV="1">
            <a:off x="1753295" y="3223456"/>
            <a:ext cx="469255" cy="40453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1" name="Triangle isocèle 100">
            <a:extLst>
              <a:ext uri="{FF2B5EF4-FFF2-40B4-BE49-F238E27FC236}">
                <a16:creationId xmlns="" xmlns:a16="http://schemas.microsoft.com/office/drawing/2014/main" id="{D3906DB3-6882-4212-A0F7-39E37B61075C}"/>
              </a:ext>
            </a:extLst>
          </p:cNvPr>
          <p:cNvSpPr/>
          <p:nvPr/>
        </p:nvSpPr>
        <p:spPr>
          <a:xfrm rot="14426061" flipV="1">
            <a:off x="1524113" y="2819457"/>
            <a:ext cx="469255" cy="40453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Triangle isocèle 101">
            <a:extLst>
              <a:ext uri="{FF2B5EF4-FFF2-40B4-BE49-F238E27FC236}">
                <a16:creationId xmlns="" xmlns:a16="http://schemas.microsoft.com/office/drawing/2014/main" id="{CE54EA85-2B48-4DEE-BFDA-F8E119B96017}"/>
              </a:ext>
            </a:extLst>
          </p:cNvPr>
          <p:cNvSpPr/>
          <p:nvPr/>
        </p:nvSpPr>
        <p:spPr>
          <a:xfrm rot="18000000">
            <a:off x="2099208" y="3233833"/>
            <a:ext cx="469255" cy="404531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3" name="Triangle isocèle 102">
            <a:extLst>
              <a:ext uri="{FF2B5EF4-FFF2-40B4-BE49-F238E27FC236}">
                <a16:creationId xmlns="" xmlns:a16="http://schemas.microsoft.com/office/drawing/2014/main" id="{239300E2-BA58-489A-8096-4801A2A478EC}"/>
              </a:ext>
            </a:extLst>
          </p:cNvPr>
          <p:cNvSpPr/>
          <p:nvPr/>
        </p:nvSpPr>
        <p:spPr>
          <a:xfrm rot="18000000" flipV="1">
            <a:off x="1983089" y="3434958"/>
            <a:ext cx="469255" cy="40453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" name="Triangle isocèle 103">
            <a:extLst>
              <a:ext uri="{FF2B5EF4-FFF2-40B4-BE49-F238E27FC236}">
                <a16:creationId xmlns="" xmlns:a16="http://schemas.microsoft.com/office/drawing/2014/main" id="{9840911A-66E0-4FA8-A751-83C9D13B935E}"/>
              </a:ext>
            </a:extLst>
          </p:cNvPr>
          <p:cNvSpPr/>
          <p:nvPr/>
        </p:nvSpPr>
        <p:spPr>
          <a:xfrm rot="18000000" flipV="1">
            <a:off x="2215328" y="3032708"/>
            <a:ext cx="469255" cy="40453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Triangle isocèle 105">
            <a:extLst>
              <a:ext uri="{FF2B5EF4-FFF2-40B4-BE49-F238E27FC236}">
                <a16:creationId xmlns="" xmlns:a16="http://schemas.microsoft.com/office/drawing/2014/main" id="{BAEB2623-242E-42D3-AE9F-5CF951E305B4}"/>
              </a:ext>
            </a:extLst>
          </p:cNvPr>
          <p:cNvSpPr/>
          <p:nvPr/>
        </p:nvSpPr>
        <p:spPr>
          <a:xfrm rot="10826061">
            <a:off x="3434609" y="3328782"/>
            <a:ext cx="500293" cy="43128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" name="Triangle isocèle 106">
            <a:extLst>
              <a:ext uri="{FF2B5EF4-FFF2-40B4-BE49-F238E27FC236}">
                <a16:creationId xmlns="" xmlns:a16="http://schemas.microsoft.com/office/drawing/2014/main" id="{B4A67890-2B72-477E-A81F-1EBF087D2400}"/>
              </a:ext>
            </a:extLst>
          </p:cNvPr>
          <p:cNvSpPr/>
          <p:nvPr/>
        </p:nvSpPr>
        <p:spPr>
          <a:xfrm rot="10826061" flipV="1">
            <a:off x="3682200" y="3330660"/>
            <a:ext cx="500293" cy="431287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Triangle isocèle 107">
            <a:extLst>
              <a:ext uri="{FF2B5EF4-FFF2-40B4-BE49-F238E27FC236}">
                <a16:creationId xmlns="" xmlns:a16="http://schemas.microsoft.com/office/drawing/2014/main" id="{2AB40C06-C4C3-4533-B82E-3A5F3A979E99}"/>
              </a:ext>
            </a:extLst>
          </p:cNvPr>
          <p:cNvSpPr/>
          <p:nvPr/>
        </p:nvSpPr>
        <p:spPr>
          <a:xfrm rot="10826061" flipV="1">
            <a:off x="3187017" y="3326906"/>
            <a:ext cx="500293" cy="431287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Triangle isocèle 108">
            <a:extLst>
              <a:ext uri="{FF2B5EF4-FFF2-40B4-BE49-F238E27FC236}">
                <a16:creationId xmlns="" xmlns:a16="http://schemas.microsoft.com/office/drawing/2014/main" id="{4AD76E4B-1037-4AA8-B105-5EA4CB4DA3BD}"/>
              </a:ext>
            </a:extLst>
          </p:cNvPr>
          <p:cNvSpPr/>
          <p:nvPr/>
        </p:nvSpPr>
        <p:spPr>
          <a:xfrm rot="14400000">
            <a:off x="3876177" y="3016809"/>
            <a:ext cx="500293" cy="431287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Triangle isocèle 109">
            <a:extLst>
              <a:ext uri="{FF2B5EF4-FFF2-40B4-BE49-F238E27FC236}">
                <a16:creationId xmlns="" xmlns:a16="http://schemas.microsoft.com/office/drawing/2014/main" id="{642FFEB8-8A42-4433-A67A-0466FA827000}"/>
              </a:ext>
            </a:extLst>
          </p:cNvPr>
          <p:cNvSpPr/>
          <p:nvPr/>
        </p:nvSpPr>
        <p:spPr>
          <a:xfrm rot="14400000" flipV="1">
            <a:off x="3999977" y="3231236"/>
            <a:ext cx="500293" cy="43128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Triangle isocèle 110">
            <a:extLst>
              <a:ext uri="{FF2B5EF4-FFF2-40B4-BE49-F238E27FC236}">
                <a16:creationId xmlns="" xmlns:a16="http://schemas.microsoft.com/office/drawing/2014/main" id="{B40A7DEA-CA1E-4F11-A32F-B7DC1FFE95E9}"/>
              </a:ext>
            </a:extLst>
          </p:cNvPr>
          <p:cNvSpPr/>
          <p:nvPr/>
        </p:nvSpPr>
        <p:spPr>
          <a:xfrm rot="14400000" flipV="1">
            <a:off x="3752377" y="2802381"/>
            <a:ext cx="500293" cy="43128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Triangle isocèle 112">
            <a:extLst>
              <a:ext uri="{FF2B5EF4-FFF2-40B4-BE49-F238E27FC236}">
                <a16:creationId xmlns="" xmlns:a16="http://schemas.microsoft.com/office/drawing/2014/main" id="{60720924-7AF6-4850-809B-CD6AB657CFD4}"/>
              </a:ext>
            </a:extLst>
          </p:cNvPr>
          <p:cNvSpPr/>
          <p:nvPr/>
        </p:nvSpPr>
        <p:spPr>
          <a:xfrm rot="7226061">
            <a:off x="5185111" y="3204892"/>
            <a:ext cx="481538" cy="383325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Triangle isocèle 113">
            <a:extLst>
              <a:ext uri="{FF2B5EF4-FFF2-40B4-BE49-F238E27FC236}">
                <a16:creationId xmlns="" xmlns:a16="http://schemas.microsoft.com/office/drawing/2014/main" id="{9820EB5E-8220-4EDB-BF81-D9548670AC5A}"/>
              </a:ext>
            </a:extLst>
          </p:cNvPr>
          <p:cNvSpPr/>
          <p:nvPr/>
        </p:nvSpPr>
        <p:spPr>
          <a:xfrm rot="7226061" flipV="1">
            <a:off x="5296585" y="2999412"/>
            <a:ext cx="481538" cy="383325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Triangle isocèle 114">
            <a:extLst>
              <a:ext uri="{FF2B5EF4-FFF2-40B4-BE49-F238E27FC236}">
                <a16:creationId xmlns="" xmlns:a16="http://schemas.microsoft.com/office/drawing/2014/main" id="{3D86012F-457A-4F85-A5EC-360B1B6F2702}"/>
              </a:ext>
            </a:extLst>
          </p:cNvPr>
          <p:cNvSpPr/>
          <p:nvPr/>
        </p:nvSpPr>
        <p:spPr>
          <a:xfrm rot="7226061" flipV="1">
            <a:off x="5073637" y="3410371"/>
            <a:ext cx="481538" cy="383325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Triangle isocèle 115">
            <a:extLst>
              <a:ext uri="{FF2B5EF4-FFF2-40B4-BE49-F238E27FC236}">
                <a16:creationId xmlns="" xmlns:a16="http://schemas.microsoft.com/office/drawing/2014/main" id="{7A934563-B5F8-4F9A-B926-C1B53BA06083}"/>
              </a:ext>
            </a:extLst>
          </p:cNvPr>
          <p:cNvSpPr/>
          <p:nvPr/>
        </p:nvSpPr>
        <p:spPr>
          <a:xfrm rot="10800000">
            <a:off x="5159652" y="2670779"/>
            <a:ext cx="444658" cy="41511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7" name="Triangle isocèle 116">
            <a:extLst>
              <a:ext uri="{FF2B5EF4-FFF2-40B4-BE49-F238E27FC236}">
                <a16:creationId xmlns="" xmlns:a16="http://schemas.microsoft.com/office/drawing/2014/main" id="{54E5AB6C-3921-40DF-A132-200C5EE5DD44}"/>
              </a:ext>
            </a:extLst>
          </p:cNvPr>
          <p:cNvSpPr/>
          <p:nvPr/>
        </p:nvSpPr>
        <p:spPr>
          <a:xfrm rot="10800000" flipV="1">
            <a:off x="5379717" y="2670779"/>
            <a:ext cx="444658" cy="415119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Triangle isocèle 117">
            <a:extLst>
              <a:ext uri="{FF2B5EF4-FFF2-40B4-BE49-F238E27FC236}">
                <a16:creationId xmlns="" xmlns:a16="http://schemas.microsoft.com/office/drawing/2014/main" id="{BA254243-530D-4E7D-A012-C2F02E46C5D9}"/>
              </a:ext>
            </a:extLst>
          </p:cNvPr>
          <p:cNvSpPr/>
          <p:nvPr/>
        </p:nvSpPr>
        <p:spPr>
          <a:xfrm rot="10800000" flipV="1">
            <a:off x="4939587" y="2670779"/>
            <a:ext cx="444658" cy="415119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Triangle isocèle 119">
            <a:extLst>
              <a:ext uri="{FF2B5EF4-FFF2-40B4-BE49-F238E27FC236}">
                <a16:creationId xmlns="" xmlns:a16="http://schemas.microsoft.com/office/drawing/2014/main" id="{00D5E353-FC66-4699-9F81-1AD38B83641C}"/>
              </a:ext>
            </a:extLst>
          </p:cNvPr>
          <p:cNvSpPr/>
          <p:nvPr/>
        </p:nvSpPr>
        <p:spPr>
          <a:xfrm rot="3626061">
            <a:off x="6762332" y="3153817"/>
            <a:ext cx="523238" cy="45106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1" name="Triangle isocèle 120">
            <a:extLst>
              <a:ext uri="{FF2B5EF4-FFF2-40B4-BE49-F238E27FC236}">
                <a16:creationId xmlns="" xmlns:a16="http://schemas.microsoft.com/office/drawing/2014/main" id="{63C18674-7EEE-4620-A5DB-5186FC66B864}"/>
              </a:ext>
            </a:extLst>
          </p:cNvPr>
          <p:cNvSpPr/>
          <p:nvPr/>
        </p:nvSpPr>
        <p:spPr>
          <a:xfrm rot="3626061" flipV="1">
            <a:off x="6634559" y="2928580"/>
            <a:ext cx="523238" cy="451067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2" name="Triangle isocèle 121">
            <a:extLst>
              <a:ext uri="{FF2B5EF4-FFF2-40B4-BE49-F238E27FC236}">
                <a16:creationId xmlns="" xmlns:a16="http://schemas.microsoft.com/office/drawing/2014/main" id="{E190C6E3-7EB6-46F0-94F4-75FF8977F038}"/>
              </a:ext>
            </a:extLst>
          </p:cNvPr>
          <p:cNvSpPr/>
          <p:nvPr/>
        </p:nvSpPr>
        <p:spPr>
          <a:xfrm rot="3626061" flipV="1">
            <a:off x="6890106" y="3379054"/>
            <a:ext cx="523238" cy="451067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3" name="Triangle isocèle 122">
            <a:extLst>
              <a:ext uri="{FF2B5EF4-FFF2-40B4-BE49-F238E27FC236}">
                <a16:creationId xmlns="" xmlns:a16="http://schemas.microsoft.com/office/drawing/2014/main" id="{89C181D7-2418-4574-9543-1A41991752DD}"/>
              </a:ext>
            </a:extLst>
          </p:cNvPr>
          <p:cNvSpPr/>
          <p:nvPr/>
        </p:nvSpPr>
        <p:spPr>
          <a:xfrm rot="7200000">
            <a:off x="6248852" y="2917006"/>
            <a:ext cx="523238" cy="451067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4" name="Triangle isocèle 123">
            <a:extLst>
              <a:ext uri="{FF2B5EF4-FFF2-40B4-BE49-F238E27FC236}">
                <a16:creationId xmlns="" xmlns:a16="http://schemas.microsoft.com/office/drawing/2014/main" id="{A883BC67-F06F-444D-9D46-742B1E199869}"/>
              </a:ext>
            </a:extLst>
          </p:cNvPr>
          <p:cNvSpPr/>
          <p:nvPr/>
        </p:nvSpPr>
        <p:spPr>
          <a:xfrm rot="7200000" flipV="1">
            <a:off x="6378330" y="2692748"/>
            <a:ext cx="523238" cy="45106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5" name="Triangle isocèle 124">
            <a:extLst>
              <a:ext uri="{FF2B5EF4-FFF2-40B4-BE49-F238E27FC236}">
                <a16:creationId xmlns="" xmlns:a16="http://schemas.microsoft.com/office/drawing/2014/main" id="{6D7FC356-B2E2-40CC-ABD4-C75132A51797}"/>
              </a:ext>
            </a:extLst>
          </p:cNvPr>
          <p:cNvSpPr/>
          <p:nvPr/>
        </p:nvSpPr>
        <p:spPr>
          <a:xfrm rot="7200000" flipV="1">
            <a:off x="6119375" y="3141272"/>
            <a:ext cx="523238" cy="45106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6" name="Triangle isocèle 125">
            <a:extLst>
              <a:ext uri="{FF2B5EF4-FFF2-40B4-BE49-F238E27FC236}">
                <a16:creationId xmlns="" xmlns:a16="http://schemas.microsoft.com/office/drawing/2014/main" id="{00D5E353-FC66-4699-9F81-1AD38B83641C}"/>
              </a:ext>
            </a:extLst>
          </p:cNvPr>
          <p:cNvSpPr/>
          <p:nvPr/>
        </p:nvSpPr>
        <p:spPr>
          <a:xfrm rot="26061">
            <a:off x="8178592" y="2844871"/>
            <a:ext cx="523238" cy="451067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7" name="Triangle isocèle 126">
            <a:extLst>
              <a:ext uri="{FF2B5EF4-FFF2-40B4-BE49-F238E27FC236}">
                <a16:creationId xmlns="" xmlns:a16="http://schemas.microsoft.com/office/drawing/2014/main" id="{63C18674-7EEE-4620-A5DB-5186FC66B864}"/>
              </a:ext>
            </a:extLst>
          </p:cNvPr>
          <p:cNvSpPr/>
          <p:nvPr/>
        </p:nvSpPr>
        <p:spPr>
          <a:xfrm rot="26061" flipV="1">
            <a:off x="7919644" y="2842909"/>
            <a:ext cx="523238" cy="45106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8" name="Triangle isocèle 127">
            <a:extLst>
              <a:ext uri="{FF2B5EF4-FFF2-40B4-BE49-F238E27FC236}">
                <a16:creationId xmlns="" xmlns:a16="http://schemas.microsoft.com/office/drawing/2014/main" id="{E190C6E3-7EB6-46F0-94F4-75FF8977F038}"/>
              </a:ext>
            </a:extLst>
          </p:cNvPr>
          <p:cNvSpPr/>
          <p:nvPr/>
        </p:nvSpPr>
        <p:spPr>
          <a:xfrm rot="26061" flipV="1">
            <a:off x="8437540" y="2846834"/>
            <a:ext cx="523238" cy="45106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Triangle isocèle 128">
            <a:extLst>
              <a:ext uri="{FF2B5EF4-FFF2-40B4-BE49-F238E27FC236}">
                <a16:creationId xmlns="" xmlns:a16="http://schemas.microsoft.com/office/drawing/2014/main" id="{89C181D7-2418-4574-9543-1A41991752DD}"/>
              </a:ext>
            </a:extLst>
          </p:cNvPr>
          <p:cNvSpPr/>
          <p:nvPr/>
        </p:nvSpPr>
        <p:spPr>
          <a:xfrm rot="3600000">
            <a:off x="7716772" y="3171155"/>
            <a:ext cx="523238" cy="45106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0" name="Triangle isocèle 129">
            <a:extLst>
              <a:ext uri="{FF2B5EF4-FFF2-40B4-BE49-F238E27FC236}">
                <a16:creationId xmlns="" xmlns:a16="http://schemas.microsoft.com/office/drawing/2014/main" id="{A883BC67-F06F-444D-9D46-742B1E199869}"/>
              </a:ext>
            </a:extLst>
          </p:cNvPr>
          <p:cNvSpPr/>
          <p:nvPr/>
        </p:nvSpPr>
        <p:spPr>
          <a:xfrm rot="3600000" flipV="1">
            <a:off x="7587294" y="2946893"/>
            <a:ext cx="523238" cy="451067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1" name="Triangle isocèle 130">
            <a:extLst>
              <a:ext uri="{FF2B5EF4-FFF2-40B4-BE49-F238E27FC236}">
                <a16:creationId xmlns="" xmlns:a16="http://schemas.microsoft.com/office/drawing/2014/main" id="{6D7FC356-B2E2-40CC-ABD4-C75132A51797}"/>
              </a:ext>
            </a:extLst>
          </p:cNvPr>
          <p:cNvSpPr/>
          <p:nvPr/>
        </p:nvSpPr>
        <p:spPr>
          <a:xfrm rot="3600000" flipV="1">
            <a:off x="7846250" y="3395418"/>
            <a:ext cx="523238" cy="451067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2" name="ZoneTexte 131"/>
          <p:cNvSpPr txBox="1"/>
          <p:nvPr/>
        </p:nvSpPr>
        <p:spPr>
          <a:xfrm>
            <a:off x="5354757" y="4792680"/>
            <a:ext cx="342070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b="1" dirty="0" smtClean="0"/>
              <a:t>Pistol</a:t>
            </a:r>
            <a:r>
              <a:rPr lang="fr-FR" dirty="0"/>
              <a:t> </a:t>
            </a:r>
            <a:r>
              <a:rPr lang="fr-FR" dirty="0" smtClean="0"/>
              <a:t>: 6 </a:t>
            </a:r>
            <a:r>
              <a:rPr lang="fr-FR" dirty="0"/>
              <a:t>triangles – 1 occurrence</a:t>
            </a:r>
          </a:p>
        </p:txBody>
      </p:sp>
      <p:sp>
        <p:nvSpPr>
          <p:cNvPr id="145" name="ZoneTexte 144"/>
          <p:cNvSpPr txBox="1"/>
          <p:nvPr/>
        </p:nvSpPr>
        <p:spPr>
          <a:xfrm>
            <a:off x="3996508" y="4469514"/>
            <a:ext cx="12682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Summit </a:t>
            </a:r>
            <a:r>
              <a:rPr lang="fr-FR" b="1" dirty="0"/>
              <a:t>: 9 </a:t>
            </a:r>
          </a:p>
          <a:p>
            <a:r>
              <a:rPr lang="fr-FR" b="1" dirty="0" smtClean="0"/>
              <a:t>Pike </a:t>
            </a:r>
            <a:r>
              <a:rPr lang="fr-FR" b="1" dirty="0"/>
              <a:t>: 3 </a:t>
            </a:r>
          </a:p>
        </p:txBody>
      </p:sp>
      <p:sp>
        <p:nvSpPr>
          <p:cNvPr id="5" name="Multiplier 4"/>
          <p:cNvSpPr/>
          <p:nvPr/>
        </p:nvSpPr>
        <p:spPr>
          <a:xfrm>
            <a:off x="510260" y="402428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Multiplier 146"/>
          <p:cNvSpPr/>
          <p:nvPr/>
        </p:nvSpPr>
        <p:spPr>
          <a:xfrm>
            <a:off x="5441230" y="422734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/>
          <p:cNvGrpSpPr/>
          <p:nvPr/>
        </p:nvGrpSpPr>
        <p:grpSpPr>
          <a:xfrm>
            <a:off x="6576298" y="742619"/>
            <a:ext cx="1273517" cy="1041150"/>
            <a:chOff x="8319121" y="244919"/>
            <a:chExt cx="1698022" cy="1388200"/>
          </a:xfrm>
        </p:grpSpPr>
        <p:grpSp>
          <p:nvGrpSpPr>
            <p:cNvPr id="58" name="Groupe 57">
              <a:extLst>
                <a:ext uri="{FF2B5EF4-FFF2-40B4-BE49-F238E27FC236}">
                  <a16:creationId xmlns="" xmlns:a16="http://schemas.microsoft.com/office/drawing/2014/main" id="{7643C1EF-AE36-4FFB-B8B1-5AB2D2E533E2}"/>
                </a:ext>
              </a:extLst>
            </p:cNvPr>
            <p:cNvGrpSpPr/>
            <p:nvPr/>
          </p:nvGrpSpPr>
          <p:grpSpPr>
            <a:xfrm rot="14400000">
              <a:off x="8474032" y="90008"/>
              <a:ext cx="1388200" cy="1698022"/>
              <a:chOff x="10516914" y="1227157"/>
              <a:chExt cx="901621" cy="1102847"/>
            </a:xfrm>
          </p:grpSpPr>
          <p:sp>
            <p:nvSpPr>
              <p:cNvPr id="59" name="Triangle isocèle 58">
                <a:extLst>
                  <a:ext uri="{FF2B5EF4-FFF2-40B4-BE49-F238E27FC236}">
                    <a16:creationId xmlns="" xmlns:a16="http://schemas.microsoft.com/office/drawing/2014/main" id="{00D5E353-FC66-4699-9F81-1AD38B83641C}"/>
                  </a:ext>
                </a:extLst>
              </p:cNvPr>
              <p:cNvSpPr/>
              <p:nvPr/>
            </p:nvSpPr>
            <p:spPr>
              <a:xfrm rot="3573939" flipV="1">
                <a:off x="10696430" y="1714785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3" name="Triangle isocèle 72">
                <a:extLst>
                  <a:ext uri="{FF2B5EF4-FFF2-40B4-BE49-F238E27FC236}">
                    <a16:creationId xmlns="" xmlns:a16="http://schemas.microsoft.com/office/drawing/2014/main" id="{63C18674-7EEE-4620-A5DB-5186FC66B864}"/>
                  </a:ext>
                </a:extLst>
              </p:cNvPr>
              <p:cNvSpPr/>
              <p:nvPr/>
            </p:nvSpPr>
            <p:spPr>
              <a:xfrm rot="3573939">
                <a:off x="10582835" y="1521433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0" name="Triangle isocèle 79">
                <a:extLst>
                  <a:ext uri="{FF2B5EF4-FFF2-40B4-BE49-F238E27FC236}">
                    <a16:creationId xmlns="" xmlns:a16="http://schemas.microsoft.com/office/drawing/2014/main" id="{E190C6E3-7EB6-46F0-94F4-75FF8977F038}"/>
                  </a:ext>
                </a:extLst>
              </p:cNvPr>
              <p:cNvSpPr/>
              <p:nvPr/>
            </p:nvSpPr>
            <p:spPr>
              <a:xfrm rot="3573939">
                <a:off x="10810025" y="1908137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1" name="Triangle isocèle 80">
                <a:extLst>
                  <a:ext uri="{FF2B5EF4-FFF2-40B4-BE49-F238E27FC236}">
                    <a16:creationId xmlns="" xmlns:a16="http://schemas.microsoft.com/office/drawing/2014/main" id="{89C181D7-2418-4574-9543-1A41991752DD}"/>
                  </a:ext>
                </a:extLst>
              </p:cNvPr>
              <p:cNvSpPr/>
              <p:nvPr/>
            </p:nvSpPr>
            <p:spPr>
              <a:xfrm flipV="1">
                <a:off x="10741166" y="1227157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2" name="Triangle isocèle 81">
                <a:extLst>
                  <a:ext uri="{FF2B5EF4-FFF2-40B4-BE49-F238E27FC236}">
                    <a16:creationId xmlns="" xmlns:a16="http://schemas.microsoft.com/office/drawing/2014/main" id="{A883BC67-F06F-444D-9D46-742B1E199869}"/>
                  </a:ext>
                </a:extLst>
              </p:cNvPr>
              <p:cNvSpPr/>
              <p:nvPr/>
            </p:nvSpPr>
            <p:spPr>
              <a:xfrm>
                <a:off x="10516914" y="1227157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3" name="Triangle isocèle 82">
                <a:extLst>
                  <a:ext uri="{FF2B5EF4-FFF2-40B4-BE49-F238E27FC236}">
                    <a16:creationId xmlns="" xmlns:a16="http://schemas.microsoft.com/office/drawing/2014/main" id="{6D7FC356-B2E2-40CC-ABD4-C75132A51797}"/>
                  </a:ext>
                </a:extLst>
              </p:cNvPr>
              <p:cNvSpPr/>
              <p:nvPr/>
            </p:nvSpPr>
            <p:spPr>
              <a:xfrm>
                <a:off x="10965418" y="1227157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8" name="Multiplier 147"/>
            <p:cNvSpPr/>
            <p:nvPr/>
          </p:nvSpPr>
          <p:spPr>
            <a:xfrm>
              <a:off x="8462465" y="741775"/>
              <a:ext cx="231263" cy="222514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7709753" y="820932"/>
            <a:ext cx="1337399" cy="1039662"/>
            <a:chOff x="10177168" y="226466"/>
            <a:chExt cx="1783199" cy="1386216"/>
          </a:xfrm>
        </p:grpSpPr>
        <p:sp>
          <p:nvSpPr>
            <p:cNvPr id="85" name="Triangle isocèle 84">
              <a:extLst>
                <a:ext uri="{FF2B5EF4-FFF2-40B4-BE49-F238E27FC236}">
                  <a16:creationId xmlns="" xmlns:a16="http://schemas.microsoft.com/office/drawing/2014/main" id="{00D5E353-FC66-4699-9F81-1AD38B83641C}"/>
                </a:ext>
              </a:extLst>
            </p:cNvPr>
            <p:cNvSpPr/>
            <p:nvPr/>
          </p:nvSpPr>
          <p:spPr>
            <a:xfrm rot="21573939" flipV="1">
              <a:off x="10917452" y="1008641"/>
              <a:ext cx="697651" cy="601423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6" name="Triangle isocèle 85">
              <a:extLst>
                <a:ext uri="{FF2B5EF4-FFF2-40B4-BE49-F238E27FC236}">
                  <a16:creationId xmlns="" xmlns:a16="http://schemas.microsoft.com/office/drawing/2014/main" id="{63C18674-7EEE-4620-A5DB-5186FC66B864}"/>
                </a:ext>
              </a:extLst>
            </p:cNvPr>
            <p:cNvSpPr/>
            <p:nvPr/>
          </p:nvSpPr>
          <p:spPr>
            <a:xfrm rot="21573939">
              <a:off x="10572188" y="1011259"/>
              <a:ext cx="697651" cy="601423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7" name="Triangle isocèle 86">
              <a:extLst>
                <a:ext uri="{FF2B5EF4-FFF2-40B4-BE49-F238E27FC236}">
                  <a16:creationId xmlns="" xmlns:a16="http://schemas.microsoft.com/office/drawing/2014/main" id="{E190C6E3-7EB6-46F0-94F4-75FF8977F038}"/>
                </a:ext>
              </a:extLst>
            </p:cNvPr>
            <p:cNvSpPr/>
            <p:nvPr/>
          </p:nvSpPr>
          <p:spPr>
            <a:xfrm rot="21573939">
              <a:off x="11262716" y="1006023"/>
              <a:ext cx="697651" cy="601423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8" name="Triangle isocèle 87">
              <a:extLst>
                <a:ext uri="{FF2B5EF4-FFF2-40B4-BE49-F238E27FC236}">
                  <a16:creationId xmlns="" xmlns:a16="http://schemas.microsoft.com/office/drawing/2014/main" id="{89C181D7-2418-4574-9543-1A41991752DD}"/>
                </a:ext>
              </a:extLst>
            </p:cNvPr>
            <p:cNvSpPr/>
            <p:nvPr/>
          </p:nvSpPr>
          <p:spPr>
            <a:xfrm rot="18000000" flipV="1">
              <a:off x="10301691" y="573597"/>
              <a:ext cx="697651" cy="601423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9" name="Triangle isocèle 88">
              <a:extLst>
                <a:ext uri="{FF2B5EF4-FFF2-40B4-BE49-F238E27FC236}">
                  <a16:creationId xmlns="" xmlns:a16="http://schemas.microsoft.com/office/drawing/2014/main" id="{A883BC67-F06F-444D-9D46-742B1E199869}"/>
                </a:ext>
              </a:extLst>
            </p:cNvPr>
            <p:cNvSpPr/>
            <p:nvPr/>
          </p:nvSpPr>
          <p:spPr>
            <a:xfrm rot="18000000">
              <a:off x="10129054" y="872613"/>
              <a:ext cx="697651" cy="601423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0" name="Triangle isocèle 89">
              <a:extLst>
                <a:ext uri="{FF2B5EF4-FFF2-40B4-BE49-F238E27FC236}">
                  <a16:creationId xmlns="" xmlns:a16="http://schemas.microsoft.com/office/drawing/2014/main" id="{6D7FC356-B2E2-40CC-ABD4-C75132A51797}"/>
                </a:ext>
              </a:extLst>
            </p:cNvPr>
            <p:cNvSpPr/>
            <p:nvPr/>
          </p:nvSpPr>
          <p:spPr>
            <a:xfrm rot="18000000">
              <a:off x="10474328" y="274580"/>
              <a:ext cx="697651" cy="601423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9" name="Multiplier 148"/>
            <p:cNvSpPr/>
            <p:nvPr/>
          </p:nvSpPr>
          <p:spPr>
            <a:xfrm>
              <a:off x="10441620" y="696130"/>
              <a:ext cx="231263" cy="222514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50" name="Multiplier 149"/>
          <p:cNvSpPr/>
          <p:nvPr/>
        </p:nvSpPr>
        <p:spPr>
          <a:xfrm>
            <a:off x="492608" y="2697612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3" name="Multiplier 152"/>
          <p:cNvSpPr/>
          <p:nvPr/>
        </p:nvSpPr>
        <p:spPr>
          <a:xfrm>
            <a:off x="5101959" y="2839899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5" name="Multiplier 154"/>
          <p:cNvSpPr/>
          <p:nvPr/>
        </p:nvSpPr>
        <p:spPr>
          <a:xfrm>
            <a:off x="6367166" y="3018019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6" name="Multiplier 155"/>
          <p:cNvSpPr/>
          <p:nvPr/>
        </p:nvSpPr>
        <p:spPr>
          <a:xfrm>
            <a:off x="7834516" y="3065359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Multiplier 156"/>
          <p:cNvSpPr/>
          <p:nvPr/>
        </p:nvSpPr>
        <p:spPr>
          <a:xfrm>
            <a:off x="2214216" y="237130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9" name="ZoneTexte 158"/>
          <p:cNvSpPr txBox="1"/>
          <p:nvPr/>
        </p:nvSpPr>
        <p:spPr>
          <a:xfrm>
            <a:off x="1075433" y="786206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{2,1}</a:t>
            </a:r>
          </a:p>
        </p:txBody>
      </p:sp>
      <p:sp>
        <p:nvSpPr>
          <p:cNvPr id="160" name="ZoneTexte 159"/>
          <p:cNvSpPr txBox="1"/>
          <p:nvPr/>
        </p:nvSpPr>
        <p:spPr>
          <a:xfrm>
            <a:off x="2606061" y="769728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{1,2}</a:t>
            </a:r>
          </a:p>
        </p:txBody>
      </p:sp>
      <p:sp>
        <p:nvSpPr>
          <p:cNvPr id="161" name="ZoneTexte 160"/>
          <p:cNvSpPr txBox="1"/>
          <p:nvPr/>
        </p:nvSpPr>
        <p:spPr>
          <a:xfrm>
            <a:off x="3241035" y="560035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{0,3},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{1,3}</a:t>
            </a:r>
          </a:p>
        </p:txBody>
      </p:sp>
      <p:sp>
        <p:nvSpPr>
          <p:cNvPr id="162" name="ZoneTexte 161"/>
          <p:cNvSpPr txBox="1"/>
          <p:nvPr/>
        </p:nvSpPr>
        <p:spPr>
          <a:xfrm>
            <a:off x="4695131" y="-37262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{2,-1},</a:t>
            </a:r>
          </a:p>
          <a:p>
            <a:r>
              <a:rPr lang="fr-FR" sz="1400" dirty="0"/>
              <a:t>{2,0},</a:t>
            </a:r>
          </a:p>
          <a:p>
            <a:r>
              <a:rPr lang="fr-FR" sz="1400" dirty="0"/>
              <a:t>{2,1}</a:t>
            </a:r>
          </a:p>
        </p:txBody>
      </p:sp>
      <p:sp>
        <p:nvSpPr>
          <p:cNvPr id="163" name="ZoneTexte 162"/>
          <p:cNvSpPr txBox="1"/>
          <p:nvPr/>
        </p:nvSpPr>
        <p:spPr>
          <a:xfrm>
            <a:off x="6171865" y="-30282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{0,3},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</a:t>
            </a:r>
          </a:p>
        </p:txBody>
      </p:sp>
      <p:sp>
        <p:nvSpPr>
          <p:cNvPr id="164" name="ZoneTexte 163"/>
          <p:cNvSpPr txBox="1"/>
          <p:nvPr/>
        </p:nvSpPr>
        <p:spPr>
          <a:xfrm>
            <a:off x="8526585" y="-15339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{1,3}</a:t>
            </a:r>
          </a:p>
        </p:txBody>
      </p:sp>
      <p:sp>
        <p:nvSpPr>
          <p:cNvPr id="165" name="ZoneTexte 164"/>
          <p:cNvSpPr txBox="1"/>
          <p:nvPr/>
        </p:nvSpPr>
        <p:spPr>
          <a:xfrm>
            <a:off x="972462" y="2820115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{2,-1},</a:t>
            </a:r>
          </a:p>
          <a:p>
            <a:r>
              <a:rPr lang="fr-FR" sz="1400" dirty="0"/>
              <a:t>{2,0},</a:t>
            </a:r>
          </a:p>
          <a:p>
            <a:r>
              <a:rPr lang="fr-FR" sz="1400" dirty="0"/>
              <a:t>{2,1}</a:t>
            </a:r>
          </a:p>
        </p:txBody>
      </p:sp>
      <p:sp>
        <p:nvSpPr>
          <p:cNvPr id="166" name="ZoneTexte 165"/>
          <p:cNvSpPr txBox="1"/>
          <p:nvPr/>
        </p:nvSpPr>
        <p:spPr>
          <a:xfrm>
            <a:off x="1880336" y="1668885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{0,3},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{1,3}</a:t>
            </a:r>
          </a:p>
        </p:txBody>
      </p:sp>
      <p:sp>
        <p:nvSpPr>
          <p:cNvPr id="167" name="ZoneTexte 166"/>
          <p:cNvSpPr txBox="1"/>
          <p:nvPr/>
        </p:nvSpPr>
        <p:spPr>
          <a:xfrm>
            <a:off x="2873444" y="2325526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{1,-2},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</a:t>
            </a:r>
          </a:p>
        </p:txBody>
      </p:sp>
      <p:sp>
        <p:nvSpPr>
          <p:cNvPr id="168" name="ZoneTexte 167"/>
          <p:cNvSpPr txBox="1"/>
          <p:nvPr/>
        </p:nvSpPr>
        <p:spPr>
          <a:xfrm>
            <a:off x="4595792" y="3053880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{2,1}</a:t>
            </a:r>
          </a:p>
        </p:txBody>
      </p:sp>
      <p:sp>
        <p:nvSpPr>
          <p:cNvPr id="169" name="ZoneTexte 168"/>
          <p:cNvSpPr txBox="1"/>
          <p:nvPr/>
        </p:nvSpPr>
        <p:spPr>
          <a:xfrm>
            <a:off x="6424093" y="3440658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{1,3}</a:t>
            </a:r>
          </a:p>
        </p:txBody>
      </p:sp>
      <p:sp>
        <p:nvSpPr>
          <p:cNvPr id="170" name="ZoneTexte 169"/>
          <p:cNvSpPr txBox="1"/>
          <p:nvPr/>
        </p:nvSpPr>
        <p:spPr>
          <a:xfrm>
            <a:off x="8601241" y="3235613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{0,3},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</a:t>
            </a:r>
          </a:p>
        </p:txBody>
      </p:sp>
      <p:sp>
        <p:nvSpPr>
          <p:cNvPr id="171" name="ZoneTexte 170"/>
          <p:cNvSpPr txBox="1"/>
          <p:nvPr/>
        </p:nvSpPr>
        <p:spPr>
          <a:xfrm>
            <a:off x="1914281" y="3802841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72" name="ZoneTexte 171"/>
          <p:cNvSpPr txBox="1"/>
          <p:nvPr/>
        </p:nvSpPr>
        <p:spPr>
          <a:xfrm>
            <a:off x="3745729" y="3928111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73" name="ZoneTexte 172"/>
          <p:cNvSpPr txBox="1"/>
          <p:nvPr/>
        </p:nvSpPr>
        <p:spPr>
          <a:xfrm>
            <a:off x="3886425" y="1077714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74" name="ZoneTexte 173"/>
          <p:cNvSpPr txBox="1"/>
          <p:nvPr/>
        </p:nvSpPr>
        <p:spPr>
          <a:xfrm>
            <a:off x="11748" y="1443431"/>
            <a:ext cx="704896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75" name="ZoneTexte 174"/>
          <p:cNvSpPr txBox="1"/>
          <p:nvPr/>
        </p:nvSpPr>
        <p:spPr>
          <a:xfrm>
            <a:off x="1814528" y="993134"/>
            <a:ext cx="677161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76" name="ZoneTexte 175"/>
          <p:cNvSpPr txBox="1"/>
          <p:nvPr/>
        </p:nvSpPr>
        <p:spPr>
          <a:xfrm>
            <a:off x="5189098" y="1597995"/>
            <a:ext cx="683399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77" name="ZoneTexte 176"/>
          <p:cNvSpPr txBox="1"/>
          <p:nvPr/>
        </p:nvSpPr>
        <p:spPr>
          <a:xfrm>
            <a:off x="6667542" y="1882124"/>
            <a:ext cx="702560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78" name="ZoneTexte 177"/>
          <p:cNvSpPr txBox="1"/>
          <p:nvPr/>
        </p:nvSpPr>
        <p:spPr>
          <a:xfrm>
            <a:off x="8301903" y="1950570"/>
            <a:ext cx="746951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79" name="ZoneTexte 178"/>
          <p:cNvSpPr txBox="1"/>
          <p:nvPr/>
        </p:nvSpPr>
        <p:spPr>
          <a:xfrm>
            <a:off x="7852820" y="3815499"/>
            <a:ext cx="787070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80" name="ZoneTexte 179"/>
          <p:cNvSpPr txBox="1"/>
          <p:nvPr/>
        </p:nvSpPr>
        <p:spPr>
          <a:xfrm>
            <a:off x="6935232" y="3800227"/>
            <a:ext cx="717031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81" name="ZoneTexte 180"/>
          <p:cNvSpPr txBox="1"/>
          <p:nvPr/>
        </p:nvSpPr>
        <p:spPr>
          <a:xfrm>
            <a:off x="5488851" y="3788561"/>
            <a:ext cx="695492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82" name="ZoneTexte 181"/>
          <p:cNvSpPr txBox="1"/>
          <p:nvPr/>
        </p:nvSpPr>
        <p:spPr>
          <a:xfrm>
            <a:off x="119713" y="3955471"/>
            <a:ext cx="749459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83" name="Multiplier 182"/>
          <p:cNvSpPr/>
          <p:nvPr/>
        </p:nvSpPr>
        <p:spPr>
          <a:xfrm>
            <a:off x="3432981" y="206394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4" name="Multiplier 183"/>
          <p:cNvSpPr/>
          <p:nvPr/>
        </p:nvSpPr>
        <p:spPr>
          <a:xfrm>
            <a:off x="3845623" y="2945908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5" name="Multiplier 184"/>
          <p:cNvSpPr/>
          <p:nvPr/>
        </p:nvSpPr>
        <p:spPr>
          <a:xfrm>
            <a:off x="1573887" y="2957067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243257" y="1657258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S0</a:t>
            </a:r>
          </a:p>
        </p:txBody>
      </p:sp>
      <p:sp>
        <p:nvSpPr>
          <p:cNvPr id="186" name="ZoneTexte 185"/>
          <p:cNvSpPr txBox="1"/>
          <p:nvPr/>
        </p:nvSpPr>
        <p:spPr>
          <a:xfrm>
            <a:off x="2014430" y="1200215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S1</a:t>
            </a:r>
          </a:p>
        </p:txBody>
      </p:sp>
      <p:sp>
        <p:nvSpPr>
          <p:cNvPr id="187" name="ZoneTexte 186"/>
          <p:cNvSpPr txBox="1"/>
          <p:nvPr/>
        </p:nvSpPr>
        <p:spPr>
          <a:xfrm>
            <a:off x="5500694" y="1803794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S2</a:t>
            </a:r>
          </a:p>
        </p:txBody>
      </p:sp>
      <p:sp>
        <p:nvSpPr>
          <p:cNvPr id="188" name="ZoneTexte 187"/>
          <p:cNvSpPr txBox="1"/>
          <p:nvPr/>
        </p:nvSpPr>
        <p:spPr>
          <a:xfrm>
            <a:off x="6835698" y="209813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S3</a:t>
            </a:r>
          </a:p>
        </p:txBody>
      </p:sp>
      <p:sp>
        <p:nvSpPr>
          <p:cNvPr id="189" name="ZoneTexte 188"/>
          <p:cNvSpPr txBox="1"/>
          <p:nvPr/>
        </p:nvSpPr>
        <p:spPr>
          <a:xfrm>
            <a:off x="8459643" y="216999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S4</a:t>
            </a:r>
          </a:p>
        </p:txBody>
      </p:sp>
      <p:sp>
        <p:nvSpPr>
          <p:cNvPr id="190" name="ZoneTexte 189"/>
          <p:cNvSpPr txBox="1"/>
          <p:nvPr/>
        </p:nvSpPr>
        <p:spPr>
          <a:xfrm>
            <a:off x="501049" y="416321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S5</a:t>
            </a:r>
          </a:p>
        </p:txBody>
      </p:sp>
      <p:sp>
        <p:nvSpPr>
          <p:cNvPr id="191" name="ZoneTexte 190"/>
          <p:cNvSpPr txBox="1"/>
          <p:nvPr/>
        </p:nvSpPr>
        <p:spPr>
          <a:xfrm>
            <a:off x="5639450" y="4007972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S6</a:t>
            </a:r>
          </a:p>
        </p:txBody>
      </p:sp>
      <p:sp>
        <p:nvSpPr>
          <p:cNvPr id="192" name="ZoneTexte 191"/>
          <p:cNvSpPr txBox="1"/>
          <p:nvPr/>
        </p:nvSpPr>
        <p:spPr>
          <a:xfrm>
            <a:off x="7090157" y="4031981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S7</a:t>
            </a:r>
          </a:p>
        </p:txBody>
      </p:sp>
      <p:sp>
        <p:nvSpPr>
          <p:cNvPr id="193" name="ZoneTexte 192"/>
          <p:cNvSpPr txBox="1"/>
          <p:nvPr/>
        </p:nvSpPr>
        <p:spPr>
          <a:xfrm>
            <a:off x="8079954" y="4031981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S8</a:t>
            </a:r>
          </a:p>
        </p:txBody>
      </p:sp>
      <p:sp>
        <p:nvSpPr>
          <p:cNvPr id="194" name="ZoneTexte 193"/>
          <p:cNvSpPr txBox="1"/>
          <p:nvPr/>
        </p:nvSpPr>
        <p:spPr>
          <a:xfrm>
            <a:off x="4002520" y="1301083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P0</a:t>
            </a:r>
          </a:p>
        </p:txBody>
      </p:sp>
      <p:sp>
        <p:nvSpPr>
          <p:cNvPr id="195" name="ZoneTexte 194"/>
          <p:cNvSpPr txBox="1"/>
          <p:nvPr/>
        </p:nvSpPr>
        <p:spPr>
          <a:xfrm>
            <a:off x="1947908" y="3997356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P1</a:t>
            </a:r>
          </a:p>
        </p:txBody>
      </p:sp>
      <p:sp>
        <p:nvSpPr>
          <p:cNvPr id="196" name="ZoneTexte 195"/>
          <p:cNvSpPr txBox="1"/>
          <p:nvPr/>
        </p:nvSpPr>
        <p:spPr>
          <a:xfrm>
            <a:off x="3889388" y="4134806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P2</a:t>
            </a:r>
          </a:p>
        </p:txBody>
      </p:sp>
      <p:sp>
        <p:nvSpPr>
          <p:cNvPr id="204" name="ZoneTexte 203"/>
          <p:cNvSpPr txBox="1"/>
          <p:nvPr/>
        </p:nvSpPr>
        <p:spPr>
          <a:xfrm>
            <a:off x="69980" y="4458733"/>
            <a:ext cx="2523437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Fill order: top left triangle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952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="" xmlns:a16="http://schemas.microsoft.com/office/drawing/2014/main" id="{535A61EB-8823-45EB-8735-EB959F689656}"/>
              </a:ext>
            </a:extLst>
          </p:cNvPr>
          <p:cNvGrpSpPr/>
          <p:nvPr/>
        </p:nvGrpSpPr>
        <p:grpSpPr>
          <a:xfrm>
            <a:off x="15361" y="56272"/>
            <a:ext cx="981992" cy="681194"/>
            <a:chOff x="8765217" y="1245498"/>
            <a:chExt cx="1125685" cy="780872"/>
          </a:xfrm>
        </p:grpSpPr>
        <p:sp>
          <p:nvSpPr>
            <p:cNvPr id="30" name="Triangle isocèle 29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flipV="1">
              <a:off x="8989469" y="1635752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Triangle isocèle 30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>
              <a:off x="8765217" y="163575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Triangle isocèle 31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>
              <a:off x="9213721" y="163575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Triangle isocèle 32">
              <a:extLst>
                <a:ext uri="{FF2B5EF4-FFF2-40B4-BE49-F238E27FC236}">
                  <a16:creationId xmlns="" xmlns:a16="http://schemas.microsoft.com/office/drawing/2014/main" id="{67E23A72-1ABE-4370-8AF6-5B941F94B034}"/>
                </a:ext>
              </a:extLst>
            </p:cNvPr>
            <p:cNvSpPr/>
            <p:nvPr/>
          </p:nvSpPr>
          <p:spPr>
            <a:xfrm flipV="1">
              <a:off x="9213533" y="1245498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Triangle isocèle 33">
              <a:extLst>
                <a:ext uri="{FF2B5EF4-FFF2-40B4-BE49-F238E27FC236}">
                  <a16:creationId xmlns="" xmlns:a16="http://schemas.microsoft.com/office/drawing/2014/main" id="{B984A36B-CAAA-4E8D-9847-F69470950379}"/>
                </a:ext>
              </a:extLst>
            </p:cNvPr>
            <p:cNvSpPr/>
            <p:nvPr/>
          </p:nvSpPr>
          <p:spPr>
            <a:xfrm>
              <a:off x="8989281" y="1245498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Triangle isocèle 34">
              <a:extLst>
                <a:ext uri="{FF2B5EF4-FFF2-40B4-BE49-F238E27FC236}">
                  <a16:creationId xmlns="" xmlns:a16="http://schemas.microsoft.com/office/drawing/2014/main" id="{8B9BFB1A-38FD-4C3F-B41A-D283FC877BB9}"/>
                </a:ext>
              </a:extLst>
            </p:cNvPr>
            <p:cNvSpPr/>
            <p:nvPr/>
          </p:nvSpPr>
          <p:spPr>
            <a:xfrm>
              <a:off x="9437785" y="1245498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1416216" y="-65678"/>
            <a:ext cx="928941" cy="735056"/>
            <a:chOff x="1902890" y="403097"/>
            <a:chExt cx="1238588" cy="980074"/>
          </a:xfrm>
        </p:grpSpPr>
        <p:sp>
          <p:nvSpPr>
            <p:cNvPr id="10" name="Triangle isocèle 9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rot="3600000" flipV="1">
              <a:off x="1996960" y="666592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iangle isocèle 10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 rot="3600000">
              <a:off x="1866543" y="440702"/>
              <a:ext cx="527036" cy="454341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Triangle isocèle 11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 rot="3600000">
              <a:off x="2127378" y="892482"/>
              <a:ext cx="527036" cy="454341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Triangle isocèle 12">
              <a:extLst>
                <a:ext uri="{FF2B5EF4-FFF2-40B4-BE49-F238E27FC236}">
                  <a16:creationId xmlns="" xmlns:a16="http://schemas.microsoft.com/office/drawing/2014/main" id="{67E23A72-1ABE-4370-8AF6-5B941F94B034}"/>
                </a:ext>
              </a:extLst>
            </p:cNvPr>
            <p:cNvSpPr/>
            <p:nvPr/>
          </p:nvSpPr>
          <p:spPr>
            <a:xfrm rot="3600000" flipV="1">
              <a:off x="2520372" y="665334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Triangle isocèle 13">
              <a:extLst>
                <a:ext uri="{FF2B5EF4-FFF2-40B4-BE49-F238E27FC236}">
                  <a16:creationId xmlns="" xmlns:a16="http://schemas.microsoft.com/office/drawing/2014/main" id="{B984A36B-CAAA-4E8D-9847-F69470950379}"/>
                </a:ext>
              </a:extLst>
            </p:cNvPr>
            <p:cNvSpPr/>
            <p:nvPr/>
          </p:nvSpPr>
          <p:spPr>
            <a:xfrm rot="3600000">
              <a:off x="2389955" y="439444"/>
              <a:ext cx="527036" cy="454341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isocèle 14">
              <a:extLst>
                <a:ext uri="{FF2B5EF4-FFF2-40B4-BE49-F238E27FC236}">
                  <a16:creationId xmlns="" xmlns:a16="http://schemas.microsoft.com/office/drawing/2014/main" id="{8B9BFB1A-38FD-4C3F-B41A-D283FC877BB9}"/>
                </a:ext>
              </a:extLst>
            </p:cNvPr>
            <p:cNvSpPr/>
            <p:nvPr/>
          </p:nvSpPr>
          <p:spPr>
            <a:xfrm rot="3600000">
              <a:off x="2650790" y="891223"/>
              <a:ext cx="527036" cy="454341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535A61EB-8823-45EB-8735-EB959F689656}"/>
              </a:ext>
            </a:extLst>
          </p:cNvPr>
          <p:cNvGrpSpPr/>
          <p:nvPr/>
        </p:nvGrpSpPr>
        <p:grpSpPr>
          <a:xfrm rot="7200000">
            <a:off x="2969489" y="321180"/>
            <a:ext cx="981992" cy="681194"/>
            <a:chOff x="8765217" y="1245498"/>
            <a:chExt cx="1125685" cy="780872"/>
          </a:xfrm>
        </p:grpSpPr>
        <p:sp>
          <p:nvSpPr>
            <p:cNvPr id="17" name="Triangle isocèle 16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flipV="1">
              <a:off x="8989469" y="1635752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Triangle isocèle 17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>
              <a:off x="8765217" y="163575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Triangle isocèle 18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>
              <a:off x="9213721" y="163575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Triangle isocèle 19">
              <a:extLst>
                <a:ext uri="{FF2B5EF4-FFF2-40B4-BE49-F238E27FC236}">
                  <a16:creationId xmlns="" xmlns:a16="http://schemas.microsoft.com/office/drawing/2014/main" id="{67E23A72-1ABE-4370-8AF6-5B941F94B034}"/>
                </a:ext>
              </a:extLst>
            </p:cNvPr>
            <p:cNvSpPr/>
            <p:nvPr/>
          </p:nvSpPr>
          <p:spPr>
            <a:xfrm flipV="1">
              <a:off x="9213533" y="1245498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Triangle isocèle 20">
              <a:extLst>
                <a:ext uri="{FF2B5EF4-FFF2-40B4-BE49-F238E27FC236}">
                  <a16:creationId xmlns="" xmlns:a16="http://schemas.microsoft.com/office/drawing/2014/main" id="{B984A36B-CAAA-4E8D-9847-F69470950379}"/>
                </a:ext>
              </a:extLst>
            </p:cNvPr>
            <p:cNvSpPr/>
            <p:nvPr/>
          </p:nvSpPr>
          <p:spPr>
            <a:xfrm>
              <a:off x="8989281" y="1245498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Triangle isocèle 21">
              <a:extLst>
                <a:ext uri="{FF2B5EF4-FFF2-40B4-BE49-F238E27FC236}">
                  <a16:creationId xmlns="" xmlns:a16="http://schemas.microsoft.com/office/drawing/2014/main" id="{8B9BFB1A-38FD-4C3F-B41A-D283FC877BB9}"/>
                </a:ext>
              </a:extLst>
            </p:cNvPr>
            <p:cNvSpPr/>
            <p:nvPr/>
          </p:nvSpPr>
          <p:spPr>
            <a:xfrm>
              <a:off x="9437785" y="1245498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" name="Triangle isocèle 23">
            <a:extLst>
              <a:ext uri="{FF2B5EF4-FFF2-40B4-BE49-F238E27FC236}">
                <a16:creationId xmlns="" xmlns:a16="http://schemas.microsoft.com/office/drawing/2014/main" id="{0647A079-A43C-4730-AAFA-974837240FDA}"/>
              </a:ext>
            </a:extLst>
          </p:cNvPr>
          <p:cNvSpPr/>
          <p:nvPr/>
        </p:nvSpPr>
        <p:spPr>
          <a:xfrm rot="10800000" flipV="1">
            <a:off x="4280934" y="329257"/>
            <a:ext cx="395277" cy="34075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="" xmlns:a16="http://schemas.microsoft.com/office/drawing/2014/main" id="{8D07EA51-55B0-4CE9-8C2A-65AECF02D5A8}"/>
              </a:ext>
            </a:extLst>
          </p:cNvPr>
          <p:cNvSpPr/>
          <p:nvPr/>
        </p:nvSpPr>
        <p:spPr>
          <a:xfrm rot="10800000">
            <a:off x="4476558" y="329257"/>
            <a:ext cx="395277" cy="34075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Triangle isocèle 25">
            <a:extLst>
              <a:ext uri="{FF2B5EF4-FFF2-40B4-BE49-F238E27FC236}">
                <a16:creationId xmlns="" xmlns:a16="http://schemas.microsoft.com/office/drawing/2014/main" id="{56BE01DF-941D-45D4-879E-1A16448FDD49}"/>
              </a:ext>
            </a:extLst>
          </p:cNvPr>
          <p:cNvSpPr/>
          <p:nvPr/>
        </p:nvSpPr>
        <p:spPr>
          <a:xfrm rot="10800000">
            <a:off x="4085307" y="329257"/>
            <a:ext cx="395277" cy="34075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Triangle isocèle 26">
            <a:extLst>
              <a:ext uri="{FF2B5EF4-FFF2-40B4-BE49-F238E27FC236}">
                <a16:creationId xmlns="" xmlns:a16="http://schemas.microsoft.com/office/drawing/2014/main" id="{67E23A72-1ABE-4370-8AF6-5B941F94B034}"/>
              </a:ext>
            </a:extLst>
          </p:cNvPr>
          <p:cNvSpPr/>
          <p:nvPr/>
        </p:nvSpPr>
        <p:spPr>
          <a:xfrm rot="10800000" flipV="1">
            <a:off x="4085472" y="669695"/>
            <a:ext cx="395277" cy="34075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Triangle isocèle 27">
            <a:extLst>
              <a:ext uri="{FF2B5EF4-FFF2-40B4-BE49-F238E27FC236}">
                <a16:creationId xmlns="" xmlns:a16="http://schemas.microsoft.com/office/drawing/2014/main" id="{B984A36B-CAAA-4E8D-9847-F69470950379}"/>
              </a:ext>
            </a:extLst>
          </p:cNvPr>
          <p:cNvSpPr/>
          <p:nvPr/>
        </p:nvSpPr>
        <p:spPr>
          <a:xfrm rot="10800000">
            <a:off x="4281096" y="669695"/>
            <a:ext cx="395277" cy="34075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Triangle isocèle 35">
            <a:extLst>
              <a:ext uri="{FF2B5EF4-FFF2-40B4-BE49-F238E27FC236}">
                <a16:creationId xmlns="" xmlns:a16="http://schemas.microsoft.com/office/drawing/2014/main" id="{8B9BFB1A-38FD-4C3F-B41A-D283FC877BB9}"/>
              </a:ext>
            </a:extLst>
          </p:cNvPr>
          <p:cNvSpPr/>
          <p:nvPr/>
        </p:nvSpPr>
        <p:spPr>
          <a:xfrm rot="10800000">
            <a:off x="3889845" y="669695"/>
            <a:ext cx="395277" cy="34075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7" name="Groupe 36">
            <a:extLst>
              <a:ext uri="{FF2B5EF4-FFF2-40B4-BE49-F238E27FC236}">
                <a16:creationId xmlns="" xmlns:a16="http://schemas.microsoft.com/office/drawing/2014/main" id="{535A61EB-8823-45EB-8735-EB959F689656}"/>
              </a:ext>
            </a:extLst>
          </p:cNvPr>
          <p:cNvGrpSpPr/>
          <p:nvPr/>
        </p:nvGrpSpPr>
        <p:grpSpPr>
          <a:xfrm rot="14400000">
            <a:off x="5535557" y="311047"/>
            <a:ext cx="981992" cy="681194"/>
            <a:chOff x="8765217" y="1245498"/>
            <a:chExt cx="1125685" cy="780872"/>
          </a:xfrm>
        </p:grpSpPr>
        <p:sp>
          <p:nvSpPr>
            <p:cNvPr id="38" name="Triangle isocèle 37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flipV="1">
              <a:off x="8989469" y="1635752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Triangle isocèle 38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>
              <a:off x="8765217" y="163575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Triangle isocèle 39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>
              <a:off x="9213721" y="163575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Triangle isocèle 40">
              <a:extLst>
                <a:ext uri="{FF2B5EF4-FFF2-40B4-BE49-F238E27FC236}">
                  <a16:creationId xmlns="" xmlns:a16="http://schemas.microsoft.com/office/drawing/2014/main" id="{67E23A72-1ABE-4370-8AF6-5B941F94B034}"/>
                </a:ext>
              </a:extLst>
            </p:cNvPr>
            <p:cNvSpPr/>
            <p:nvPr/>
          </p:nvSpPr>
          <p:spPr>
            <a:xfrm flipV="1">
              <a:off x="9213533" y="1245498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Triangle isocèle 41">
              <a:extLst>
                <a:ext uri="{FF2B5EF4-FFF2-40B4-BE49-F238E27FC236}">
                  <a16:creationId xmlns="" xmlns:a16="http://schemas.microsoft.com/office/drawing/2014/main" id="{B984A36B-CAAA-4E8D-9847-F69470950379}"/>
                </a:ext>
              </a:extLst>
            </p:cNvPr>
            <p:cNvSpPr/>
            <p:nvPr/>
          </p:nvSpPr>
          <p:spPr>
            <a:xfrm>
              <a:off x="8989281" y="1245498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Triangle isocèle 42">
              <a:extLst>
                <a:ext uri="{FF2B5EF4-FFF2-40B4-BE49-F238E27FC236}">
                  <a16:creationId xmlns="" xmlns:a16="http://schemas.microsoft.com/office/drawing/2014/main" id="{8B9BFB1A-38FD-4C3F-B41A-D283FC877BB9}"/>
                </a:ext>
              </a:extLst>
            </p:cNvPr>
            <p:cNvSpPr/>
            <p:nvPr/>
          </p:nvSpPr>
          <p:spPr>
            <a:xfrm>
              <a:off x="9437785" y="1245498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5" name="Triangle isocèle 44">
            <a:extLst>
              <a:ext uri="{FF2B5EF4-FFF2-40B4-BE49-F238E27FC236}">
                <a16:creationId xmlns="" xmlns:a16="http://schemas.microsoft.com/office/drawing/2014/main" id="{0647A079-A43C-4730-AAFA-974837240FDA}"/>
              </a:ext>
            </a:extLst>
          </p:cNvPr>
          <p:cNvSpPr/>
          <p:nvPr/>
        </p:nvSpPr>
        <p:spPr>
          <a:xfrm rot="18000000" flipV="1">
            <a:off x="7624003" y="737617"/>
            <a:ext cx="395277" cy="34075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Triangle isocèle 45">
            <a:extLst>
              <a:ext uri="{FF2B5EF4-FFF2-40B4-BE49-F238E27FC236}">
                <a16:creationId xmlns="" xmlns:a16="http://schemas.microsoft.com/office/drawing/2014/main" id="{8D07EA51-55B0-4CE9-8C2A-65AECF02D5A8}"/>
              </a:ext>
            </a:extLst>
          </p:cNvPr>
          <p:cNvSpPr/>
          <p:nvPr/>
        </p:nvSpPr>
        <p:spPr>
          <a:xfrm rot="18000000">
            <a:off x="7526190" y="907035"/>
            <a:ext cx="395277" cy="34075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Triangle isocèle 46">
            <a:extLst>
              <a:ext uri="{FF2B5EF4-FFF2-40B4-BE49-F238E27FC236}">
                <a16:creationId xmlns="" xmlns:a16="http://schemas.microsoft.com/office/drawing/2014/main" id="{56BE01DF-941D-45D4-879E-1A16448FDD49}"/>
              </a:ext>
            </a:extLst>
          </p:cNvPr>
          <p:cNvSpPr/>
          <p:nvPr/>
        </p:nvSpPr>
        <p:spPr>
          <a:xfrm rot="18000000">
            <a:off x="7721816" y="568199"/>
            <a:ext cx="395277" cy="34075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Triangle isocèle 47">
            <a:extLst>
              <a:ext uri="{FF2B5EF4-FFF2-40B4-BE49-F238E27FC236}">
                <a16:creationId xmlns="" xmlns:a16="http://schemas.microsoft.com/office/drawing/2014/main" id="{67E23A72-1ABE-4370-8AF6-5B941F94B034}"/>
              </a:ext>
            </a:extLst>
          </p:cNvPr>
          <p:cNvSpPr/>
          <p:nvPr/>
        </p:nvSpPr>
        <p:spPr>
          <a:xfrm rot="18000000" flipV="1">
            <a:off x="7426906" y="398123"/>
            <a:ext cx="395277" cy="34075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Triangle isocèle 48">
            <a:extLst>
              <a:ext uri="{FF2B5EF4-FFF2-40B4-BE49-F238E27FC236}">
                <a16:creationId xmlns="" xmlns:a16="http://schemas.microsoft.com/office/drawing/2014/main" id="{B984A36B-CAAA-4E8D-9847-F69470950379}"/>
              </a:ext>
            </a:extLst>
          </p:cNvPr>
          <p:cNvSpPr/>
          <p:nvPr/>
        </p:nvSpPr>
        <p:spPr>
          <a:xfrm rot="18000000">
            <a:off x="7329093" y="567540"/>
            <a:ext cx="395277" cy="34075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Triangle isocèle 49">
            <a:extLst>
              <a:ext uri="{FF2B5EF4-FFF2-40B4-BE49-F238E27FC236}">
                <a16:creationId xmlns="" xmlns:a16="http://schemas.microsoft.com/office/drawing/2014/main" id="{8B9BFB1A-38FD-4C3F-B41A-D283FC877BB9}"/>
              </a:ext>
            </a:extLst>
          </p:cNvPr>
          <p:cNvSpPr/>
          <p:nvPr/>
        </p:nvSpPr>
        <p:spPr>
          <a:xfrm rot="18000000">
            <a:off x="7524719" y="228705"/>
            <a:ext cx="395277" cy="34075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/>
          <p:cNvGrpSpPr/>
          <p:nvPr/>
        </p:nvGrpSpPr>
        <p:grpSpPr>
          <a:xfrm>
            <a:off x="167164" y="3375079"/>
            <a:ext cx="981992" cy="681194"/>
            <a:chOff x="747237" y="4195672"/>
            <a:chExt cx="1309322" cy="908258"/>
          </a:xfrm>
        </p:grpSpPr>
        <p:sp>
          <p:nvSpPr>
            <p:cNvPr id="94" name="Triangle isocèle 93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>
              <a:off x="1008072" y="4195672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5" name="Triangle isocèle 94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 flipV="1">
              <a:off x="747237" y="4195672"/>
              <a:ext cx="527036" cy="454341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6" name="Triangle isocèle 95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 flipV="1">
              <a:off x="1268907" y="4195672"/>
              <a:ext cx="527036" cy="454341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7" name="Triangle isocèle 96">
              <a:extLst>
                <a:ext uri="{FF2B5EF4-FFF2-40B4-BE49-F238E27FC236}">
                  <a16:creationId xmlns="" xmlns:a16="http://schemas.microsoft.com/office/drawing/2014/main" id="{67E23A72-1ABE-4370-8AF6-5B941F94B034}"/>
                </a:ext>
              </a:extLst>
            </p:cNvPr>
            <p:cNvSpPr/>
            <p:nvPr/>
          </p:nvSpPr>
          <p:spPr>
            <a:xfrm>
              <a:off x="1268688" y="4649589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8" name="Triangle isocèle 97">
              <a:extLst>
                <a:ext uri="{FF2B5EF4-FFF2-40B4-BE49-F238E27FC236}">
                  <a16:creationId xmlns="" xmlns:a16="http://schemas.microsoft.com/office/drawing/2014/main" id="{B984A36B-CAAA-4E8D-9847-F69470950379}"/>
                </a:ext>
              </a:extLst>
            </p:cNvPr>
            <p:cNvSpPr/>
            <p:nvPr/>
          </p:nvSpPr>
          <p:spPr>
            <a:xfrm flipV="1">
              <a:off x="1007853" y="4649589"/>
              <a:ext cx="527036" cy="454341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9" name="Triangle isocèle 98">
              <a:extLst>
                <a:ext uri="{FF2B5EF4-FFF2-40B4-BE49-F238E27FC236}">
                  <a16:creationId xmlns="" xmlns:a16="http://schemas.microsoft.com/office/drawing/2014/main" id="{8B9BFB1A-38FD-4C3F-B41A-D283FC877BB9}"/>
                </a:ext>
              </a:extLst>
            </p:cNvPr>
            <p:cNvSpPr/>
            <p:nvPr/>
          </p:nvSpPr>
          <p:spPr>
            <a:xfrm flipV="1">
              <a:off x="1529523" y="4649589"/>
              <a:ext cx="527036" cy="454341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4" name="Groupe 113">
            <a:extLst>
              <a:ext uri="{FF2B5EF4-FFF2-40B4-BE49-F238E27FC236}">
                <a16:creationId xmlns="" xmlns:a16="http://schemas.microsoft.com/office/drawing/2014/main" id="{535A61EB-8823-45EB-8735-EB959F689656}"/>
              </a:ext>
            </a:extLst>
          </p:cNvPr>
          <p:cNvGrpSpPr/>
          <p:nvPr/>
        </p:nvGrpSpPr>
        <p:grpSpPr>
          <a:xfrm rot="10800000" flipV="1">
            <a:off x="4380838" y="3254225"/>
            <a:ext cx="981992" cy="681194"/>
            <a:chOff x="8765217" y="1245498"/>
            <a:chExt cx="1125685" cy="780872"/>
          </a:xfrm>
        </p:grpSpPr>
        <p:sp>
          <p:nvSpPr>
            <p:cNvPr id="115" name="Triangle isocèle 114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flipV="1">
              <a:off x="8989469" y="1635752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6" name="Triangle isocèle 115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>
              <a:off x="8765217" y="163575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7" name="Triangle isocèle 116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>
              <a:off x="9213721" y="1635752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8" name="Triangle isocèle 117">
              <a:extLst>
                <a:ext uri="{FF2B5EF4-FFF2-40B4-BE49-F238E27FC236}">
                  <a16:creationId xmlns="" xmlns:a16="http://schemas.microsoft.com/office/drawing/2014/main" id="{67E23A72-1ABE-4370-8AF6-5B941F94B034}"/>
                </a:ext>
              </a:extLst>
            </p:cNvPr>
            <p:cNvSpPr/>
            <p:nvPr/>
          </p:nvSpPr>
          <p:spPr>
            <a:xfrm flipV="1">
              <a:off x="9213533" y="1245498"/>
              <a:ext cx="453117" cy="39061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9" name="Triangle isocèle 118">
              <a:extLst>
                <a:ext uri="{FF2B5EF4-FFF2-40B4-BE49-F238E27FC236}">
                  <a16:creationId xmlns="" xmlns:a16="http://schemas.microsoft.com/office/drawing/2014/main" id="{B984A36B-CAAA-4E8D-9847-F69470950379}"/>
                </a:ext>
              </a:extLst>
            </p:cNvPr>
            <p:cNvSpPr/>
            <p:nvPr/>
          </p:nvSpPr>
          <p:spPr>
            <a:xfrm>
              <a:off x="8989281" y="1245498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0" name="Triangle isocèle 119">
              <a:extLst>
                <a:ext uri="{FF2B5EF4-FFF2-40B4-BE49-F238E27FC236}">
                  <a16:creationId xmlns="" xmlns:a16="http://schemas.microsoft.com/office/drawing/2014/main" id="{8B9BFB1A-38FD-4C3F-B41A-D283FC877BB9}"/>
                </a:ext>
              </a:extLst>
            </p:cNvPr>
            <p:cNvSpPr/>
            <p:nvPr/>
          </p:nvSpPr>
          <p:spPr>
            <a:xfrm>
              <a:off x="9437785" y="1245498"/>
              <a:ext cx="453117" cy="390618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5" name="ZoneTexte 134"/>
          <p:cNvSpPr txBox="1"/>
          <p:nvPr/>
        </p:nvSpPr>
        <p:spPr>
          <a:xfrm>
            <a:off x="5449065" y="4450363"/>
            <a:ext cx="3420704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b="1" dirty="0" smtClean="0"/>
              <a:t>Shadock</a:t>
            </a:r>
            <a:r>
              <a:rPr lang="fr-FR" dirty="0"/>
              <a:t> </a:t>
            </a:r>
            <a:r>
              <a:rPr lang="fr-FR" dirty="0" smtClean="0"/>
              <a:t>: 6 </a:t>
            </a:r>
            <a:r>
              <a:rPr lang="fr-FR" dirty="0"/>
              <a:t>triangles – 1 occurrence</a:t>
            </a:r>
          </a:p>
        </p:txBody>
      </p:sp>
      <p:sp>
        <p:nvSpPr>
          <p:cNvPr id="148" name="ZoneTexte 147"/>
          <p:cNvSpPr txBox="1"/>
          <p:nvPr/>
        </p:nvSpPr>
        <p:spPr>
          <a:xfrm>
            <a:off x="3962535" y="4483882"/>
            <a:ext cx="1215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Summit </a:t>
            </a:r>
            <a:r>
              <a:rPr lang="fr-FR" b="1" dirty="0"/>
              <a:t>: 8</a:t>
            </a:r>
          </a:p>
          <a:p>
            <a:r>
              <a:rPr lang="fr-FR" b="1" dirty="0" smtClean="0"/>
              <a:t>Pike </a:t>
            </a:r>
            <a:r>
              <a:rPr lang="fr-FR" b="1" dirty="0"/>
              <a:t>: 4 </a:t>
            </a:r>
          </a:p>
        </p:txBody>
      </p:sp>
      <p:sp>
        <p:nvSpPr>
          <p:cNvPr id="149" name="ZoneTexte 148"/>
          <p:cNvSpPr txBox="1"/>
          <p:nvPr/>
        </p:nvSpPr>
        <p:spPr>
          <a:xfrm>
            <a:off x="1076577" y="2594874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{1,3}</a:t>
            </a:r>
          </a:p>
        </p:txBody>
      </p:sp>
      <p:sp>
        <p:nvSpPr>
          <p:cNvPr id="150" name="ZoneTexte 149"/>
          <p:cNvSpPr txBox="1"/>
          <p:nvPr/>
        </p:nvSpPr>
        <p:spPr>
          <a:xfrm>
            <a:off x="8249321" y="218547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{2,1}</a:t>
            </a:r>
          </a:p>
        </p:txBody>
      </p:sp>
      <p:sp>
        <p:nvSpPr>
          <p:cNvPr id="151" name="ZoneTexte 150"/>
          <p:cNvSpPr txBox="1"/>
          <p:nvPr/>
        </p:nvSpPr>
        <p:spPr>
          <a:xfrm>
            <a:off x="6518091" y="244555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{1,3}</a:t>
            </a:r>
          </a:p>
        </p:txBody>
      </p:sp>
      <p:sp>
        <p:nvSpPr>
          <p:cNvPr id="152" name="ZoneTexte 151"/>
          <p:cNvSpPr txBox="1"/>
          <p:nvPr/>
        </p:nvSpPr>
        <p:spPr>
          <a:xfrm>
            <a:off x="4825176" y="176004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</a:t>
            </a:r>
          </a:p>
        </p:txBody>
      </p:sp>
      <p:sp>
        <p:nvSpPr>
          <p:cNvPr id="153" name="ZoneTexte 152"/>
          <p:cNvSpPr txBox="1"/>
          <p:nvPr/>
        </p:nvSpPr>
        <p:spPr>
          <a:xfrm>
            <a:off x="2531707" y="99728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{2,0},</a:t>
            </a:r>
          </a:p>
          <a:p>
            <a:r>
              <a:rPr lang="fr-FR" sz="1400" dirty="0"/>
              <a:t>{2,1}</a:t>
            </a:r>
          </a:p>
        </p:txBody>
      </p:sp>
      <p:sp>
        <p:nvSpPr>
          <p:cNvPr id="154" name="ZoneTexte 153"/>
          <p:cNvSpPr txBox="1"/>
          <p:nvPr/>
        </p:nvSpPr>
        <p:spPr>
          <a:xfrm>
            <a:off x="809068" y="613396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</a:t>
            </a:r>
          </a:p>
        </p:txBody>
      </p:sp>
      <p:sp>
        <p:nvSpPr>
          <p:cNvPr id="155" name="ZoneTexte 154"/>
          <p:cNvSpPr txBox="1"/>
          <p:nvPr/>
        </p:nvSpPr>
        <p:spPr>
          <a:xfrm>
            <a:off x="1859328" y="663049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{0,3},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{1,3}</a:t>
            </a:r>
          </a:p>
        </p:txBody>
      </p:sp>
      <p:sp>
        <p:nvSpPr>
          <p:cNvPr id="156" name="ZoneTexte 155"/>
          <p:cNvSpPr txBox="1"/>
          <p:nvPr/>
        </p:nvSpPr>
        <p:spPr>
          <a:xfrm>
            <a:off x="2293846" y="2035873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</a:t>
            </a:r>
          </a:p>
        </p:txBody>
      </p:sp>
      <p:sp>
        <p:nvSpPr>
          <p:cNvPr id="157" name="ZoneTexte 156"/>
          <p:cNvSpPr txBox="1"/>
          <p:nvPr/>
        </p:nvSpPr>
        <p:spPr>
          <a:xfrm>
            <a:off x="3734641" y="2131104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{2,0}</a:t>
            </a:r>
          </a:p>
        </p:txBody>
      </p:sp>
      <p:sp>
        <p:nvSpPr>
          <p:cNvPr id="158" name="ZoneTexte 157"/>
          <p:cNvSpPr txBox="1"/>
          <p:nvPr/>
        </p:nvSpPr>
        <p:spPr>
          <a:xfrm>
            <a:off x="4752141" y="1825091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{1,3}</a:t>
            </a:r>
          </a:p>
        </p:txBody>
      </p:sp>
      <p:sp>
        <p:nvSpPr>
          <p:cNvPr id="159" name="ZoneTexte 158"/>
          <p:cNvSpPr txBox="1"/>
          <p:nvPr/>
        </p:nvSpPr>
        <p:spPr>
          <a:xfrm>
            <a:off x="6590030" y="2333452"/>
            <a:ext cx="56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{0,3},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{1,2}</a:t>
            </a:r>
          </a:p>
        </p:txBody>
      </p:sp>
      <p:sp>
        <p:nvSpPr>
          <p:cNvPr id="160" name="ZoneTexte 159"/>
          <p:cNvSpPr txBox="1"/>
          <p:nvPr/>
        </p:nvSpPr>
        <p:spPr>
          <a:xfrm>
            <a:off x="8194962" y="2380046"/>
            <a:ext cx="623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{2-1},</a:t>
            </a:r>
          </a:p>
          <a:p>
            <a:r>
              <a:rPr lang="fr-FR" sz="1400" dirty="0"/>
              <a:t>{2,0}</a:t>
            </a:r>
          </a:p>
        </p:txBody>
      </p:sp>
      <p:sp>
        <p:nvSpPr>
          <p:cNvPr id="161" name="Multiplier 160"/>
          <p:cNvSpPr/>
          <p:nvPr/>
        </p:nvSpPr>
        <p:spPr>
          <a:xfrm>
            <a:off x="319728" y="163241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2" name="Multiplier 161"/>
          <p:cNvSpPr/>
          <p:nvPr/>
        </p:nvSpPr>
        <p:spPr>
          <a:xfrm>
            <a:off x="1416894" y="72482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3" name="Multiplier 162"/>
          <p:cNvSpPr/>
          <p:nvPr/>
        </p:nvSpPr>
        <p:spPr>
          <a:xfrm>
            <a:off x="3294136" y="211620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4" name="Multiplier 163"/>
          <p:cNvSpPr/>
          <p:nvPr/>
        </p:nvSpPr>
        <p:spPr>
          <a:xfrm>
            <a:off x="4194211" y="342058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5" name="Multiplier 164"/>
          <p:cNvSpPr/>
          <p:nvPr/>
        </p:nvSpPr>
        <p:spPr>
          <a:xfrm>
            <a:off x="5705502" y="348458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6" name="Multiplier 165"/>
          <p:cNvSpPr/>
          <p:nvPr/>
        </p:nvSpPr>
        <p:spPr>
          <a:xfrm>
            <a:off x="7477460" y="462323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7" name="Multiplier 166"/>
          <p:cNvSpPr/>
          <p:nvPr/>
        </p:nvSpPr>
        <p:spPr>
          <a:xfrm>
            <a:off x="275901" y="3393964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1893454" y="3248532"/>
            <a:ext cx="681194" cy="981992"/>
            <a:chOff x="1901921" y="3129994"/>
            <a:chExt cx="681194" cy="981992"/>
          </a:xfrm>
        </p:grpSpPr>
        <p:grpSp>
          <p:nvGrpSpPr>
            <p:cNvPr id="100" name="Groupe 99">
              <a:extLst>
                <a:ext uri="{FF2B5EF4-FFF2-40B4-BE49-F238E27FC236}">
                  <a16:creationId xmlns="" xmlns:a16="http://schemas.microsoft.com/office/drawing/2014/main" id="{535A61EB-8823-45EB-8735-EB959F689656}"/>
                </a:ext>
              </a:extLst>
            </p:cNvPr>
            <p:cNvGrpSpPr/>
            <p:nvPr/>
          </p:nvGrpSpPr>
          <p:grpSpPr>
            <a:xfrm rot="18000000" flipV="1">
              <a:off x="1751522" y="3280393"/>
              <a:ext cx="981992" cy="681194"/>
              <a:chOff x="8765217" y="1245498"/>
              <a:chExt cx="1125685" cy="780872"/>
            </a:xfrm>
          </p:grpSpPr>
          <p:sp>
            <p:nvSpPr>
              <p:cNvPr id="101" name="Triangle isocèle 100">
                <a:extLst>
                  <a:ext uri="{FF2B5EF4-FFF2-40B4-BE49-F238E27FC236}">
                    <a16:creationId xmlns="" xmlns:a16="http://schemas.microsoft.com/office/drawing/2014/main" id="{0647A079-A43C-4730-AAFA-974837240FDA}"/>
                  </a:ext>
                </a:extLst>
              </p:cNvPr>
              <p:cNvSpPr/>
              <p:nvPr/>
            </p:nvSpPr>
            <p:spPr>
              <a:xfrm flipV="1">
                <a:off x="8989469" y="1635752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2" name="Triangle isocèle 101">
                <a:extLst>
                  <a:ext uri="{FF2B5EF4-FFF2-40B4-BE49-F238E27FC236}">
                    <a16:creationId xmlns="" xmlns:a16="http://schemas.microsoft.com/office/drawing/2014/main" id="{8D07EA51-55B0-4CE9-8C2A-65AECF02D5A8}"/>
                  </a:ext>
                </a:extLst>
              </p:cNvPr>
              <p:cNvSpPr/>
              <p:nvPr/>
            </p:nvSpPr>
            <p:spPr>
              <a:xfrm>
                <a:off x="8765217" y="163575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3" name="Triangle isocèle 102">
                <a:extLst>
                  <a:ext uri="{FF2B5EF4-FFF2-40B4-BE49-F238E27FC236}">
                    <a16:creationId xmlns="" xmlns:a16="http://schemas.microsoft.com/office/drawing/2014/main" id="{56BE01DF-941D-45D4-879E-1A16448FDD49}"/>
                  </a:ext>
                </a:extLst>
              </p:cNvPr>
              <p:cNvSpPr/>
              <p:nvPr/>
            </p:nvSpPr>
            <p:spPr>
              <a:xfrm>
                <a:off x="9213721" y="163575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4" name="Triangle isocèle 103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flipV="1">
                <a:off x="9213533" y="1245498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5" name="Triangle isocèle 104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>
                <a:off x="8989281" y="1245498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6" name="Triangle isocèle 105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>
                <a:off x="9437785" y="1245498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68" name="Multiplier 167"/>
            <p:cNvSpPr/>
            <p:nvPr/>
          </p:nvSpPr>
          <p:spPr>
            <a:xfrm>
              <a:off x="2021353" y="3355919"/>
              <a:ext cx="173447" cy="166886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3155435" y="3059182"/>
            <a:ext cx="733479" cy="1073606"/>
            <a:chOff x="3155435" y="3059182"/>
            <a:chExt cx="733479" cy="1073606"/>
          </a:xfrm>
        </p:grpSpPr>
        <p:grpSp>
          <p:nvGrpSpPr>
            <p:cNvPr id="4" name="Groupe 3"/>
            <p:cNvGrpSpPr/>
            <p:nvPr/>
          </p:nvGrpSpPr>
          <p:grpSpPr>
            <a:xfrm>
              <a:off x="3155435" y="3059182"/>
              <a:ext cx="733479" cy="1073606"/>
              <a:chOff x="4121779" y="3934064"/>
              <a:chExt cx="977972" cy="1431475"/>
            </a:xfrm>
          </p:grpSpPr>
          <p:sp>
            <p:nvSpPr>
              <p:cNvPr id="108" name="Triangle isocèle 107">
                <a:extLst>
                  <a:ext uri="{FF2B5EF4-FFF2-40B4-BE49-F238E27FC236}">
                    <a16:creationId xmlns="" xmlns:a16="http://schemas.microsoft.com/office/drawing/2014/main" id="{0647A079-A43C-4730-AAFA-974837240FDA}"/>
                  </a:ext>
                </a:extLst>
              </p:cNvPr>
              <p:cNvSpPr/>
              <p:nvPr/>
            </p:nvSpPr>
            <p:spPr>
              <a:xfrm rot="14400000">
                <a:off x="4215849" y="4648960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9" name="Triangle isocèle 108">
                <a:extLst>
                  <a:ext uri="{FF2B5EF4-FFF2-40B4-BE49-F238E27FC236}">
                    <a16:creationId xmlns="" xmlns:a16="http://schemas.microsoft.com/office/drawing/2014/main" id="{8D07EA51-55B0-4CE9-8C2A-65AECF02D5A8}"/>
                  </a:ext>
                </a:extLst>
              </p:cNvPr>
              <p:cNvSpPr/>
              <p:nvPr/>
            </p:nvSpPr>
            <p:spPr>
              <a:xfrm rot="14400000" flipV="1">
                <a:off x="4346267" y="4874850"/>
                <a:ext cx="527036" cy="454341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0" name="Triangle isocèle 109">
                <a:extLst>
                  <a:ext uri="{FF2B5EF4-FFF2-40B4-BE49-F238E27FC236}">
                    <a16:creationId xmlns="" xmlns:a16="http://schemas.microsoft.com/office/drawing/2014/main" id="{56BE01DF-941D-45D4-879E-1A16448FDD49}"/>
                  </a:ext>
                </a:extLst>
              </p:cNvPr>
              <p:cNvSpPr/>
              <p:nvPr/>
            </p:nvSpPr>
            <p:spPr>
              <a:xfrm rot="14400000" flipV="1">
                <a:off x="4085432" y="4423070"/>
                <a:ext cx="527036" cy="454341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1" name="Triangle isocèle 110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rot="14400000">
                <a:off x="4478645" y="4196301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2" name="Triangle isocèle 111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 rot="14400000" flipV="1">
                <a:off x="4609063" y="4422191"/>
                <a:ext cx="527036" cy="454341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3" name="Triangle isocèle 112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 rot="14400000" flipV="1">
                <a:off x="4348228" y="3970411"/>
                <a:ext cx="527036" cy="454341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69" name="Multiplier 168"/>
            <p:cNvSpPr/>
            <p:nvPr/>
          </p:nvSpPr>
          <p:spPr>
            <a:xfrm>
              <a:off x="3389570" y="3244723"/>
              <a:ext cx="173447" cy="166886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0" name="Multiplier 169"/>
          <p:cNvSpPr/>
          <p:nvPr/>
        </p:nvSpPr>
        <p:spPr>
          <a:xfrm>
            <a:off x="4491756" y="3379801"/>
            <a:ext cx="173447" cy="1668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/>
          <p:cNvGrpSpPr/>
          <p:nvPr/>
        </p:nvGrpSpPr>
        <p:grpSpPr>
          <a:xfrm>
            <a:off x="5608660" y="3052868"/>
            <a:ext cx="928941" cy="735056"/>
            <a:chOff x="5608660" y="3052868"/>
            <a:chExt cx="928941" cy="735056"/>
          </a:xfrm>
        </p:grpSpPr>
        <p:grpSp>
          <p:nvGrpSpPr>
            <p:cNvPr id="5" name="Groupe 4"/>
            <p:cNvGrpSpPr/>
            <p:nvPr/>
          </p:nvGrpSpPr>
          <p:grpSpPr>
            <a:xfrm>
              <a:off x="5608660" y="3052868"/>
              <a:ext cx="928941" cy="735056"/>
              <a:chOff x="7479738" y="4159765"/>
              <a:chExt cx="1238588" cy="980074"/>
            </a:xfrm>
          </p:grpSpPr>
          <p:sp>
            <p:nvSpPr>
              <p:cNvPr id="122" name="Triangle isocèle 121">
                <a:extLst>
                  <a:ext uri="{FF2B5EF4-FFF2-40B4-BE49-F238E27FC236}">
                    <a16:creationId xmlns="" xmlns:a16="http://schemas.microsoft.com/office/drawing/2014/main" id="{0647A079-A43C-4730-AAFA-974837240FDA}"/>
                  </a:ext>
                </a:extLst>
              </p:cNvPr>
              <p:cNvSpPr/>
              <p:nvPr/>
            </p:nvSpPr>
            <p:spPr>
              <a:xfrm rot="7200000">
                <a:off x="8097220" y="4423260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3" name="Triangle isocèle 122">
                <a:extLst>
                  <a:ext uri="{FF2B5EF4-FFF2-40B4-BE49-F238E27FC236}">
                    <a16:creationId xmlns="" xmlns:a16="http://schemas.microsoft.com/office/drawing/2014/main" id="{8D07EA51-55B0-4CE9-8C2A-65AECF02D5A8}"/>
                  </a:ext>
                </a:extLst>
              </p:cNvPr>
              <p:cNvSpPr/>
              <p:nvPr/>
            </p:nvSpPr>
            <p:spPr>
              <a:xfrm rot="7200000" flipV="1">
                <a:off x="8227638" y="4197370"/>
                <a:ext cx="527036" cy="454341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4" name="Triangle isocèle 123">
                <a:extLst>
                  <a:ext uri="{FF2B5EF4-FFF2-40B4-BE49-F238E27FC236}">
                    <a16:creationId xmlns="" xmlns:a16="http://schemas.microsoft.com/office/drawing/2014/main" id="{56BE01DF-941D-45D4-879E-1A16448FDD49}"/>
                  </a:ext>
                </a:extLst>
              </p:cNvPr>
              <p:cNvSpPr/>
              <p:nvPr/>
            </p:nvSpPr>
            <p:spPr>
              <a:xfrm rot="7200000" flipV="1">
                <a:off x="7966803" y="4649150"/>
                <a:ext cx="527036" cy="454341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5" name="Triangle isocèle 124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rot="7200000">
                <a:off x="7573808" y="4422002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6" name="Triangle isocèle 125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 rot="7200000" flipV="1">
                <a:off x="7704226" y="4196112"/>
                <a:ext cx="527036" cy="454341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7" name="Triangle isocèle 126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 rot="7200000" flipV="1">
                <a:off x="7443391" y="4647891"/>
                <a:ext cx="527036" cy="454341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71" name="Multiplier 170"/>
            <p:cNvSpPr/>
            <p:nvPr/>
          </p:nvSpPr>
          <p:spPr>
            <a:xfrm>
              <a:off x="5748425" y="3297735"/>
              <a:ext cx="173447" cy="166886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7396393" y="2818551"/>
            <a:ext cx="681194" cy="981992"/>
            <a:chOff x="7396393" y="2818551"/>
            <a:chExt cx="681194" cy="981992"/>
          </a:xfrm>
        </p:grpSpPr>
        <p:grpSp>
          <p:nvGrpSpPr>
            <p:cNvPr id="128" name="Groupe 127">
              <a:extLst>
                <a:ext uri="{FF2B5EF4-FFF2-40B4-BE49-F238E27FC236}">
                  <a16:creationId xmlns="" xmlns:a16="http://schemas.microsoft.com/office/drawing/2014/main" id="{535A61EB-8823-45EB-8735-EB959F689656}"/>
                </a:ext>
              </a:extLst>
            </p:cNvPr>
            <p:cNvGrpSpPr/>
            <p:nvPr/>
          </p:nvGrpSpPr>
          <p:grpSpPr>
            <a:xfrm rot="3600000" flipV="1">
              <a:off x="7245994" y="2968950"/>
              <a:ext cx="981992" cy="681194"/>
              <a:chOff x="8765217" y="1245498"/>
              <a:chExt cx="1125685" cy="780872"/>
            </a:xfrm>
          </p:grpSpPr>
          <p:sp>
            <p:nvSpPr>
              <p:cNvPr id="129" name="Triangle isocèle 128">
                <a:extLst>
                  <a:ext uri="{FF2B5EF4-FFF2-40B4-BE49-F238E27FC236}">
                    <a16:creationId xmlns="" xmlns:a16="http://schemas.microsoft.com/office/drawing/2014/main" id="{0647A079-A43C-4730-AAFA-974837240FDA}"/>
                  </a:ext>
                </a:extLst>
              </p:cNvPr>
              <p:cNvSpPr/>
              <p:nvPr/>
            </p:nvSpPr>
            <p:spPr>
              <a:xfrm flipV="1">
                <a:off x="8989469" y="1635752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0" name="Triangle isocèle 129">
                <a:extLst>
                  <a:ext uri="{FF2B5EF4-FFF2-40B4-BE49-F238E27FC236}">
                    <a16:creationId xmlns="" xmlns:a16="http://schemas.microsoft.com/office/drawing/2014/main" id="{8D07EA51-55B0-4CE9-8C2A-65AECF02D5A8}"/>
                  </a:ext>
                </a:extLst>
              </p:cNvPr>
              <p:cNvSpPr/>
              <p:nvPr/>
            </p:nvSpPr>
            <p:spPr>
              <a:xfrm>
                <a:off x="8765217" y="163575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1" name="Triangle isocèle 130">
                <a:extLst>
                  <a:ext uri="{FF2B5EF4-FFF2-40B4-BE49-F238E27FC236}">
                    <a16:creationId xmlns="" xmlns:a16="http://schemas.microsoft.com/office/drawing/2014/main" id="{56BE01DF-941D-45D4-879E-1A16448FDD49}"/>
                  </a:ext>
                </a:extLst>
              </p:cNvPr>
              <p:cNvSpPr/>
              <p:nvPr/>
            </p:nvSpPr>
            <p:spPr>
              <a:xfrm>
                <a:off x="9213721" y="1635752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2" name="Triangle isocèle 131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flipV="1">
                <a:off x="9213533" y="1245498"/>
                <a:ext cx="453117" cy="390618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3" name="Triangle isocèle 132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>
                <a:off x="8989281" y="1245498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4" name="Triangle isocèle 133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>
                <a:off x="9437785" y="1245498"/>
                <a:ext cx="453117" cy="390618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72" name="Multiplier 171"/>
            <p:cNvSpPr/>
            <p:nvPr/>
          </p:nvSpPr>
          <p:spPr>
            <a:xfrm>
              <a:off x="7689988" y="2839123"/>
              <a:ext cx="173447" cy="166886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3" name="ZoneTexte 172"/>
          <p:cNvSpPr txBox="1"/>
          <p:nvPr/>
        </p:nvSpPr>
        <p:spPr>
          <a:xfrm>
            <a:off x="1353173" y="780200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74" name="ZoneTexte 173"/>
          <p:cNvSpPr txBox="1"/>
          <p:nvPr/>
        </p:nvSpPr>
        <p:spPr>
          <a:xfrm>
            <a:off x="4125780" y="1060472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75" name="ZoneTexte 174"/>
          <p:cNvSpPr txBox="1"/>
          <p:nvPr/>
        </p:nvSpPr>
        <p:spPr>
          <a:xfrm>
            <a:off x="3494745" y="4281436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76" name="ZoneTexte 175"/>
          <p:cNvSpPr txBox="1"/>
          <p:nvPr/>
        </p:nvSpPr>
        <p:spPr>
          <a:xfrm>
            <a:off x="731571" y="4138174"/>
            <a:ext cx="4797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77" name="ZoneTexte 176"/>
          <p:cNvSpPr txBox="1"/>
          <p:nvPr/>
        </p:nvSpPr>
        <p:spPr>
          <a:xfrm>
            <a:off x="112860" y="852723"/>
            <a:ext cx="708084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78" name="ZoneTexte 177"/>
          <p:cNvSpPr txBox="1"/>
          <p:nvPr/>
        </p:nvSpPr>
        <p:spPr>
          <a:xfrm>
            <a:off x="3151017" y="1201488"/>
            <a:ext cx="721917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79" name="ZoneTexte 178"/>
          <p:cNvSpPr txBox="1"/>
          <p:nvPr/>
        </p:nvSpPr>
        <p:spPr>
          <a:xfrm>
            <a:off x="5667410" y="1010451"/>
            <a:ext cx="753289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80" name="ZoneTexte 179"/>
          <p:cNvSpPr txBox="1"/>
          <p:nvPr/>
        </p:nvSpPr>
        <p:spPr>
          <a:xfrm>
            <a:off x="7319658" y="1394886"/>
            <a:ext cx="836660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81" name="ZoneTexte 180"/>
          <p:cNvSpPr txBox="1"/>
          <p:nvPr/>
        </p:nvSpPr>
        <p:spPr>
          <a:xfrm>
            <a:off x="7680833" y="3866292"/>
            <a:ext cx="787338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82" name="ZoneTexte 181"/>
          <p:cNvSpPr txBox="1"/>
          <p:nvPr/>
        </p:nvSpPr>
        <p:spPr>
          <a:xfrm>
            <a:off x="6024503" y="4004468"/>
            <a:ext cx="802951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83" name="ZoneTexte 182"/>
          <p:cNvSpPr txBox="1"/>
          <p:nvPr/>
        </p:nvSpPr>
        <p:spPr>
          <a:xfrm>
            <a:off x="4752141" y="4056276"/>
            <a:ext cx="747726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84" name="ZoneTexte 183"/>
          <p:cNvSpPr txBox="1"/>
          <p:nvPr/>
        </p:nvSpPr>
        <p:spPr>
          <a:xfrm>
            <a:off x="1972356" y="4043604"/>
            <a:ext cx="722594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36" name="ZoneTexte 135"/>
          <p:cNvSpPr txBox="1"/>
          <p:nvPr/>
        </p:nvSpPr>
        <p:spPr>
          <a:xfrm>
            <a:off x="293315" y="107969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S0</a:t>
            </a:r>
          </a:p>
        </p:txBody>
      </p:sp>
      <p:sp>
        <p:nvSpPr>
          <p:cNvPr id="137" name="ZoneTexte 136"/>
          <p:cNvSpPr txBox="1"/>
          <p:nvPr/>
        </p:nvSpPr>
        <p:spPr>
          <a:xfrm>
            <a:off x="3318440" y="1409235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S1</a:t>
            </a:r>
          </a:p>
        </p:txBody>
      </p:sp>
      <p:sp>
        <p:nvSpPr>
          <p:cNvPr id="138" name="ZoneTexte 137"/>
          <p:cNvSpPr txBox="1"/>
          <p:nvPr/>
        </p:nvSpPr>
        <p:spPr>
          <a:xfrm>
            <a:off x="6036690" y="1230320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S2</a:t>
            </a:r>
          </a:p>
        </p:txBody>
      </p:sp>
      <p:sp>
        <p:nvSpPr>
          <p:cNvPr id="139" name="ZoneTexte 138"/>
          <p:cNvSpPr txBox="1"/>
          <p:nvPr/>
        </p:nvSpPr>
        <p:spPr>
          <a:xfrm>
            <a:off x="7624544" y="1593901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S3</a:t>
            </a:r>
          </a:p>
        </p:txBody>
      </p:sp>
      <p:sp>
        <p:nvSpPr>
          <p:cNvPr id="140" name="ZoneTexte 139"/>
          <p:cNvSpPr txBox="1"/>
          <p:nvPr/>
        </p:nvSpPr>
        <p:spPr>
          <a:xfrm>
            <a:off x="1609867" y="4026361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S4</a:t>
            </a:r>
          </a:p>
        </p:txBody>
      </p:sp>
      <p:sp>
        <p:nvSpPr>
          <p:cNvPr id="141" name="ZoneTexte 140"/>
          <p:cNvSpPr txBox="1"/>
          <p:nvPr/>
        </p:nvSpPr>
        <p:spPr>
          <a:xfrm>
            <a:off x="4385717" y="4053180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S5</a:t>
            </a:r>
          </a:p>
        </p:txBody>
      </p:sp>
      <p:sp>
        <p:nvSpPr>
          <p:cNvPr id="142" name="ZoneTexte 141"/>
          <p:cNvSpPr txBox="1"/>
          <p:nvPr/>
        </p:nvSpPr>
        <p:spPr>
          <a:xfrm>
            <a:off x="5667410" y="3979674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S6</a:t>
            </a:r>
          </a:p>
        </p:txBody>
      </p:sp>
      <p:sp>
        <p:nvSpPr>
          <p:cNvPr id="143" name="ZoneTexte 142"/>
          <p:cNvSpPr txBox="1"/>
          <p:nvPr/>
        </p:nvSpPr>
        <p:spPr>
          <a:xfrm>
            <a:off x="7289046" y="3813993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S7</a:t>
            </a:r>
          </a:p>
        </p:txBody>
      </p:sp>
      <p:sp>
        <p:nvSpPr>
          <p:cNvPr id="144" name="ZoneTexte 143"/>
          <p:cNvSpPr txBox="1"/>
          <p:nvPr/>
        </p:nvSpPr>
        <p:spPr>
          <a:xfrm>
            <a:off x="1493116" y="994266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P0</a:t>
            </a:r>
          </a:p>
        </p:txBody>
      </p:sp>
      <p:sp>
        <p:nvSpPr>
          <p:cNvPr id="145" name="ZoneTexte 144"/>
          <p:cNvSpPr txBox="1"/>
          <p:nvPr/>
        </p:nvSpPr>
        <p:spPr>
          <a:xfrm>
            <a:off x="4250293" y="1267250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P1</a:t>
            </a:r>
          </a:p>
        </p:txBody>
      </p:sp>
      <p:sp>
        <p:nvSpPr>
          <p:cNvPr id="146" name="ZoneTexte 145"/>
          <p:cNvSpPr txBox="1"/>
          <p:nvPr/>
        </p:nvSpPr>
        <p:spPr>
          <a:xfrm>
            <a:off x="350110" y="4075040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P2</a:t>
            </a:r>
          </a:p>
        </p:txBody>
      </p:sp>
      <p:sp>
        <p:nvSpPr>
          <p:cNvPr id="147" name="ZoneTexte 146"/>
          <p:cNvSpPr txBox="1"/>
          <p:nvPr/>
        </p:nvSpPr>
        <p:spPr>
          <a:xfrm>
            <a:off x="3127345" y="4246727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P3</a:t>
            </a:r>
          </a:p>
        </p:txBody>
      </p:sp>
      <p:sp>
        <p:nvSpPr>
          <p:cNvPr id="218" name="ZoneTexte 217"/>
          <p:cNvSpPr txBox="1"/>
          <p:nvPr/>
        </p:nvSpPr>
        <p:spPr>
          <a:xfrm>
            <a:off x="72193" y="4476622"/>
            <a:ext cx="2523437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Fill order: top left triangle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823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/>
          <p:nvPr/>
        </p:nvGrpSpPr>
        <p:grpSpPr>
          <a:xfrm>
            <a:off x="208260" y="285070"/>
            <a:ext cx="798561" cy="681194"/>
            <a:chOff x="804706" y="147103"/>
            <a:chExt cx="1064748" cy="908258"/>
          </a:xfrm>
        </p:grpSpPr>
        <p:sp>
          <p:nvSpPr>
            <p:cNvPr id="30" name="Triangle isocèle 29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flipV="1">
              <a:off x="1066946" y="601020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Triangle isocèle 30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>
              <a:off x="80611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Triangle isocèle 31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>
              <a:off x="132778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Triangle isocèle 32">
              <a:extLst>
                <a:ext uri="{FF2B5EF4-FFF2-40B4-BE49-F238E27FC236}">
                  <a16:creationId xmlns="" xmlns:a16="http://schemas.microsoft.com/office/drawing/2014/main" id="{67E23A72-1ABE-4370-8AF6-5B941F94B034}"/>
                </a:ext>
              </a:extLst>
            </p:cNvPr>
            <p:cNvSpPr/>
            <p:nvPr/>
          </p:nvSpPr>
          <p:spPr>
            <a:xfrm>
              <a:off x="1073562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Triangle isocèle 33">
              <a:extLst>
                <a:ext uri="{FF2B5EF4-FFF2-40B4-BE49-F238E27FC236}">
                  <a16:creationId xmlns="" xmlns:a16="http://schemas.microsoft.com/office/drawing/2014/main" id="{B984A36B-CAAA-4E8D-9847-F69470950379}"/>
                </a:ext>
              </a:extLst>
            </p:cNvPr>
            <p:cNvSpPr/>
            <p:nvPr/>
          </p:nvSpPr>
          <p:spPr>
            <a:xfrm flipV="1">
              <a:off x="804706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Triangle isocèle 34">
              <a:extLst>
                <a:ext uri="{FF2B5EF4-FFF2-40B4-BE49-F238E27FC236}">
                  <a16:creationId xmlns="" xmlns:a16="http://schemas.microsoft.com/office/drawing/2014/main" id="{8B9BFB1A-38FD-4C3F-B41A-D283FC877BB9}"/>
                </a:ext>
              </a:extLst>
            </p:cNvPr>
            <p:cNvSpPr/>
            <p:nvPr/>
          </p:nvSpPr>
          <p:spPr>
            <a:xfrm flipV="1">
              <a:off x="1342418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5" name="ZoneTexte 134"/>
          <p:cNvSpPr txBox="1"/>
          <p:nvPr/>
        </p:nvSpPr>
        <p:spPr>
          <a:xfrm>
            <a:off x="5040283" y="4385239"/>
            <a:ext cx="376584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b="1" dirty="0" smtClean="0"/>
              <a:t>Diabolo</a:t>
            </a:r>
            <a:r>
              <a:rPr lang="fr-FR" dirty="0"/>
              <a:t> </a:t>
            </a:r>
            <a:r>
              <a:rPr lang="fr-FR" dirty="0" smtClean="0"/>
              <a:t>: 6 </a:t>
            </a:r>
            <a:r>
              <a:rPr lang="fr-FR" dirty="0"/>
              <a:t>triangles – </a:t>
            </a:r>
            <a:r>
              <a:rPr lang="fr-FR" dirty="0" smtClean="0"/>
              <a:t>1 occurrence</a:t>
            </a:r>
            <a:endParaRPr lang="fr-FR" dirty="0"/>
          </a:p>
        </p:txBody>
      </p:sp>
      <p:sp>
        <p:nvSpPr>
          <p:cNvPr id="148" name="ZoneTexte 147"/>
          <p:cNvSpPr txBox="1"/>
          <p:nvPr/>
        </p:nvSpPr>
        <p:spPr>
          <a:xfrm>
            <a:off x="3565859" y="4385243"/>
            <a:ext cx="1215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Summit </a:t>
            </a:r>
            <a:r>
              <a:rPr lang="fr-FR" b="1" dirty="0"/>
              <a:t>: 2</a:t>
            </a:r>
          </a:p>
          <a:p>
            <a:r>
              <a:rPr lang="fr-FR" b="1" dirty="0" smtClean="0"/>
              <a:t>Pike </a:t>
            </a:r>
            <a:r>
              <a:rPr lang="fr-FR" b="1" dirty="0"/>
              <a:t>: 1 </a:t>
            </a:r>
          </a:p>
        </p:txBody>
      </p:sp>
      <p:sp>
        <p:nvSpPr>
          <p:cNvPr id="149" name="ZoneTexte 148"/>
          <p:cNvSpPr txBox="1"/>
          <p:nvPr/>
        </p:nvSpPr>
        <p:spPr>
          <a:xfrm>
            <a:off x="1024535" y="652214"/>
            <a:ext cx="569387" cy="138499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</a:t>
            </a:r>
          </a:p>
        </p:txBody>
      </p:sp>
      <p:sp>
        <p:nvSpPr>
          <p:cNvPr id="154" name="ZoneTexte 153"/>
          <p:cNvSpPr txBox="1"/>
          <p:nvPr/>
        </p:nvSpPr>
        <p:spPr>
          <a:xfrm>
            <a:off x="2664576" y="561876"/>
            <a:ext cx="623889" cy="138499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{1,-2},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{2,-1}</a:t>
            </a:r>
          </a:p>
        </p:txBody>
      </p:sp>
      <p:sp>
        <p:nvSpPr>
          <p:cNvPr id="155" name="ZoneTexte 154"/>
          <p:cNvSpPr txBox="1"/>
          <p:nvPr/>
        </p:nvSpPr>
        <p:spPr>
          <a:xfrm>
            <a:off x="4567155" y="628240"/>
            <a:ext cx="623889" cy="138499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{2,1}</a:t>
            </a:r>
          </a:p>
        </p:txBody>
      </p:sp>
      <p:sp>
        <p:nvSpPr>
          <p:cNvPr id="161" name="Multiplier 160"/>
          <p:cNvSpPr/>
          <p:nvPr/>
        </p:nvSpPr>
        <p:spPr>
          <a:xfrm>
            <a:off x="304617" y="335583"/>
            <a:ext cx="173447" cy="166886"/>
          </a:xfrm>
          <a:prstGeom prst="mathMultiply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3" name="ZoneTexte 172"/>
          <p:cNvSpPr txBox="1"/>
          <p:nvPr/>
        </p:nvSpPr>
        <p:spPr>
          <a:xfrm>
            <a:off x="360669" y="1188123"/>
            <a:ext cx="479793" cy="276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77" name="ZoneTexte 176"/>
          <p:cNvSpPr txBox="1"/>
          <p:nvPr/>
        </p:nvSpPr>
        <p:spPr>
          <a:xfrm>
            <a:off x="1814766" y="1277389"/>
            <a:ext cx="693825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36" name="ZoneTexte 135"/>
          <p:cNvSpPr txBox="1"/>
          <p:nvPr/>
        </p:nvSpPr>
        <p:spPr>
          <a:xfrm>
            <a:off x="487265" y="1447640"/>
            <a:ext cx="42030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P0</a:t>
            </a:r>
          </a:p>
        </p:txBody>
      </p:sp>
      <p:sp>
        <p:nvSpPr>
          <p:cNvPr id="144" name="ZoneTexte 143"/>
          <p:cNvSpPr txBox="1"/>
          <p:nvPr/>
        </p:nvSpPr>
        <p:spPr>
          <a:xfrm>
            <a:off x="2115398" y="1530540"/>
            <a:ext cx="40748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S0</a:t>
            </a:r>
          </a:p>
        </p:txBody>
      </p:sp>
      <p:grpSp>
        <p:nvGrpSpPr>
          <p:cNvPr id="281" name="Groupe 280"/>
          <p:cNvGrpSpPr/>
          <p:nvPr/>
        </p:nvGrpSpPr>
        <p:grpSpPr>
          <a:xfrm rot="3600000">
            <a:off x="1717454" y="367220"/>
            <a:ext cx="798561" cy="681194"/>
            <a:chOff x="804706" y="147103"/>
            <a:chExt cx="1064748" cy="908258"/>
          </a:xfrm>
        </p:grpSpPr>
        <p:sp>
          <p:nvSpPr>
            <p:cNvPr id="282" name="Triangle isocèle 281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flipV="1">
              <a:off x="1066946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3" name="Triangle isocèle 282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>
              <a:off x="806111" y="601020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4" name="Triangle isocèle 283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>
              <a:off x="1327781" y="601020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5" name="Triangle isocèle 284">
              <a:extLst>
                <a:ext uri="{FF2B5EF4-FFF2-40B4-BE49-F238E27FC236}">
                  <a16:creationId xmlns="" xmlns:a16="http://schemas.microsoft.com/office/drawing/2014/main" id="{67E23A72-1ABE-4370-8AF6-5B941F94B034}"/>
                </a:ext>
              </a:extLst>
            </p:cNvPr>
            <p:cNvSpPr/>
            <p:nvPr/>
          </p:nvSpPr>
          <p:spPr>
            <a:xfrm>
              <a:off x="1073562" y="147103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6" name="Triangle isocèle 285">
              <a:extLst>
                <a:ext uri="{FF2B5EF4-FFF2-40B4-BE49-F238E27FC236}">
                  <a16:creationId xmlns="" xmlns:a16="http://schemas.microsoft.com/office/drawing/2014/main" id="{B984A36B-CAAA-4E8D-9847-F69470950379}"/>
                </a:ext>
              </a:extLst>
            </p:cNvPr>
            <p:cNvSpPr/>
            <p:nvPr/>
          </p:nvSpPr>
          <p:spPr>
            <a:xfrm flipV="1">
              <a:off x="804706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7" name="Triangle isocèle 286">
              <a:extLst>
                <a:ext uri="{FF2B5EF4-FFF2-40B4-BE49-F238E27FC236}">
                  <a16:creationId xmlns="" xmlns:a16="http://schemas.microsoft.com/office/drawing/2014/main" id="{8B9BFB1A-38FD-4C3F-B41A-D283FC877BB9}"/>
                </a:ext>
              </a:extLst>
            </p:cNvPr>
            <p:cNvSpPr/>
            <p:nvPr/>
          </p:nvSpPr>
          <p:spPr>
            <a:xfrm flipV="1">
              <a:off x="1342418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88" name="Groupe 287"/>
          <p:cNvGrpSpPr/>
          <p:nvPr/>
        </p:nvGrpSpPr>
        <p:grpSpPr>
          <a:xfrm rot="7200000">
            <a:off x="3620028" y="482971"/>
            <a:ext cx="798561" cy="681194"/>
            <a:chOff x="804706" y="147103"/>
            <a:chExt cx="1064748" cy="908258"/>
          </a:xfrm>
        </p:grpSpPr>
        <p:sp>
          <p:nvSpPr>
            <p:cNvPr id="289" name="Triangle isocèle 288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flipV="1">
              <a:off x="1066946" y="601020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0" name="Triangle isocèle 289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>
              <a:off x="80611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1" name="Triangle isocèle 290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>
              <a:off x="132778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2" name="Triangle isocèle 291">
              <a:extLst>
                <a:ext uri="{FF2B5EF4-FFF2-40B4-BE49-F238E27FC236}">
                  <a16:creationId xmlns="" xmlns:a16="http://schemas.microsoft.com/office/drawing/2014/main" id="{67E23A72-1ABE-4370-8AF6-5B941F94B034}"/>
                </a:ext>
              </a:extLst>
            </p:cNvPr>
            <p:cNvSpPr/>
            <p:nvPr/>
          </p:nvSpPr>
          <p:spPr>
            <a:xfrm>
              <a:off x="1073562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3" name="Triangle isocèle 292">
              <a:extLst>
                <a:ext uri="{FF2B5EF4-FFF2-40B4-BE49-F238E27FC236}">
                  <a16:creationId xmlns="" xmlns:a16="http://schemas.microsoft.com/office/drawing/2014/main" id="{B984A36B-CAAA-4E8D-9847-F69470950379}"/>
                </a:ext>
              </a:extLst>
            </p:cNvPr>
            <p:cNvSpPr/>
            <p:nvPr/>
          </p:nvSpPr>
          <p:spPr>
            <a:xfrm flipV="1">
              <a:off x="804706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4" name="Triangle isocèle 293">
              <a:extLst>
                <a:ext uri="{FF2B5EF4-FFF2-40B4-BE49-F238E27FC236}">
                  <a16:creationId xmlns="" xmlns:a16="http://schemas.microsoft.com/office/drawing/2014/main" id="{8B9BFB1A-38FD-4C3F-B41A-D283FC877BB9}"/>
                </a:ext>
              </a:extLst>
            </p:cNvPr>
            <p:cNvSpPr/>
            <p:nvPr/>
          </p:nvSpPr>
          <p:spPr>
            <a:xfrm flipV="1">
              <a:off x="1342418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95" name="Multiplier 294"/>
          <p:cNvSpPr/>
          <p:nvPr/>
        </p:nvSpPr>
        <p:spPr>
          <a:xfrm>
            <a:off x="2126490" y="318507"/>
            <a:ext cx="173447" cy="166886"/>
          </a:xfrm>
          <a:prstGeom prst="mathMultiply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6" name="ZoneTexte 295"/>
          <p:cNvSpPr txBox="1"/>
          <p:nvPr/>
        </p:nvSpPr>
        <p:spPr>
          <a:xfrm>
            <a:off x="3378603" y="1264000"/>
            <a:ext cx="794954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297" name="ZoneTexte 296"/>
          <p:cNvSpPr txBox="1"/>
          <p:nvPr/>
        </p:nvSpPr>
        <p:spPr>
          <a:xfrm>
            <a:off x="3522865" y="1506827"/>
            <a:ext cx="40748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S1</a:t>
            </a:r>
          </a:p>
        </p:txBody>
      </p:sp>
      <p:sp>
        <p:nvSpPr>
          <p:cNvPr id="322" name="Multiplier 321"/>
          <p:cNvSpPr/>
          <p:nvPr/>
        </p:nvSpPr>
        <p:spPr>
          <a:xfrm>
            <a:off x="3827850" y="449499"/>
            <a:ext cx="173447" cy="166886"/>
          </a:xfrm>
          <a:prstGeom prst="mathMultiply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3" name="ZoneTexte 322"/>
          <p:cNvSpPr txBox="1"/>
          <p:nvPr/>
        </p:nvSpPr>
        <p:spPr>
          <a:xfrm>
            <a:off x="54176" y="4475414"/>
            <a:ext cx="2523437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Fill order: top left triangle</a:t>
            </a:r>
            <a:endParaRPr lang="fr-FR" dirty="0"/>
          </a:p>
        </p:txBody>
      </p:sp>
      <p:grpSp>
        <p:nvGrpSpPr>
          <p:cNvPr id="38" name="Groupe 37">
            <a:extLst>
              <a:ext uri="{FF2B5EF4-FFF2-40B4-BE49-F238E27FC236}">
                <a16:creationId xmlns="" xmlns:a16="http://schemas.microsoft.com/office/drawing/2014/main" id="{2671AF99-D4DA-4641-85BD-C7EF980DF925}"/>
              </a:ext>
            </a:extLst>
          </p:cNvPr>
          <p:cNvGrpSpPr/>
          <p:nvPr/>
        </p:nvGrpSpPr>
        <p:grpSpPr>
          <a:xfrm>
            <a:off x="139400" y="2760711"/>
            <a:ext cx="798561" cy="681194"/>
            <a:chOff x="804706" y="147103"/>
            <a:chExt cx="1064748" cy="908258"/>
          </a:xfrm>
        </p:grpSpPr>
        <p:sp>
          <p:nvSpPr>
            <p:cNvPr id="39" name="Triangle isocèle 38">
              <a:extLst>
                <a:ext uri="{FF2B5EF4-FFF2-40B4-BE49-F238E27FC236}">
                  <a16:creationId xmlns="" xmlns:a16="http://schemas.microsoft.com/office/drawing/2014/main" id="{A46F10F2-1BE5-4D1C-9965-67F78844798F}"/>
                </a:ext>
              </a:extLst>
            </p:cNvPr>
            <p:cNvSpPr/>
            <p:nvPr/>
          </p:nvSpPr>
          <p:spPr>
            <a:xfrm flipV="1">
              <a:off x="1066946" y="601020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Triangle isocèle 39">
              <a:extLst>
                <a:ext uri="{FF2B5EF4-FFF2-40B4-BE49-F238E27FC236}">
                  <a16:creationId xmlns="" xmlns:a16="http://schemas.microsoft.com/office/drawing/2014/main" id="{9EB497ED-E5D8-450B-BAD0-06FFD40E580B}"/>
                </a:ext>
              </a:extLst>
            </p:cNvPr>
            <p:cNvSpPr/>
            <p:nvPr/>
          </p:nvSpPr>
          <p:spPr>
            <a:xfrm>
              <a:off x="80611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Triangle isocèle 40">
              <a:extLst>
                <a:ext uri="{FF2B5EF4-FFF2-40B4-BE49-F238E27FC236}">
                  <a16:creationId xmlns="" xmlns:a16="http://schemas.microsoft.com/office/drawing/2014/main" id="{937F771A-404C-4B8C-A181-6F03631BE6A0}"/>
                </a:ext>
              </a:extLst>
            </p:cNvPr>
            <p:cNvSpPr/>
            <p:nvPr/>
          </p:nvSpPr>
          <p:spPr>
            <a:xfrm>
              <a:off x="132778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Triangle isocèle 41">
              <a:extLst>
                <a:ext uri="{FF2B5EF4-FFF2-40B4-BE49-F238E27FC236}">
                  <a16:creationId xmlns="" xmlns:a16="http://schemas.microsoft.com/office/drawing/2014/main" id="{C0884ACF-6E3C-4AE2-B6BA-70DC319E6492}"/>
                </a:ext>
              </a:extLst>
            </p:cNvPr>
            <p:cNvSpPr/>
            <p:nvPr/>
          </p:nvSpPr>
          <p:spPr>
            <a:xfrm>
              <a:off x="1073562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Triangle isocèle 42">
              <a:extLst>
                <a:ext uri="{FF2B5EF4-FFF2-40B4-BE49-F238E27FC236}">
                  <a16:creationId xmlns="" xmlns:a16="http://schemas.microsoft.com/office/drawing/2014/main" id="{AC87D7DB-A09D-41C3-A0C9-300A36E21945}"/>
                </a:ext>
              </a:extLst>
            </p:cNvPr>
            <p:cNvSpPr/>
            <p:nvPr/>
          </p:nvSpPr>
          <p:spPr>
            <a:xfrm flipV="1">
              <a:off x="804706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Triangle isocèle 43">
              <a:extLst>
                <a:ext uri="{FF2B5EF4-FFF2-40B4-BE49-F238E27FC236}">
                  <a16:creationId xmlns="" xmlns:a16="http://schemas.microsoft.com/office/drawing/2014/main" id="{67076C51-A549-410D-B3C8-5E5A176451A5}"/>
                </a:ext>
              </a:extLst>
            </p:cNvPr>
            <p:cNvSpPr/>
            <p:nvPr/>
          </p:nvSpPr>
          <p:spPr>
            <a:xfrm flipV="1">
              <a:off x="1342418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="" xmlns:a16="http://schemas.microsoft.com/office/drawing/2014/main" id="{C1F12F93-8A8C-4C4F-8864-4F746AC1E95F}"/>
              </a:ext>
            </a:extLst>
          </p:cNvPr>
          <p:cNvGrpSpPr/>
          <p:nvPr/>
        </p:nvGrpSpPr>
        <p:grpSpPr>
          <a:xfrm rot="3600000">
            <a:off x="3476951" y="2616797"/>
            <a:ext cx="798561" cy="681194"/>
            <a:chOff x="804706" y="147103"/>
            <a:chExt cx="1064748" cy="908258"/>
          </a:xfrm>
        </p:grpSpPr>
        <p:sp>
          <p:nvSpPr>
            <p:cNvPr id="54" name="Triangle isocèle 53">
              <a:extLst>
                <a:ext uri="{FF2B5EF4-FFF2-40B4-BE49-F238E27FC236}">
                  <a16:creationId xmlns="" xmlns:a16="http://schemas.microsoft.com/office/drawing/2014/main" id="{20204CD6-FA67-4EC6-AE0D-DB931CA03790}"/>
                </a:ext>
              </a:extLst>
            </p:cNvPr>
            <p:cNvSpPr/>
            <p:nvPr/>
          </p:nvSpPr>
          <p:spPr>
            <a:xfrm flipV="1">
              <a:off x="1066946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Triangle isocèle 54">
              <a:extLst>
                <a:ext uri="{FF2B5EF4-FFF2-40B4-BE49-F238E27FC236}">
                  <a16:creationId xmlns="" xmlns:a16="http://schemas.microsoft.com/office/drawing/2014/main" id="{94CA8115-693E-4DA9-8DE7-B632E38A4C3C}"/>
                </a:ext>
              </a:extLst>
            </p:cNvPr>
            <p:cNvSpPr/>
            <p:nvPr/>
          </p:nvSpPr>
          <p:spPr>
            <a:xfrm>
              <a:off x="806111" y="601020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Triangle isocèle 55">
              <a:extLst>
                <a:ext uri="{FF2B5EF4-FFF2-40B4-BE49-F238E27FC236}">
                  <a16:creationId xmlns="" xmlns:a16="http://schemas.microsoft.com/office/drawing/2014/main" id="{951F0E88-5DFC-4DB3-98C7-30FE8BA36EBE}"/>
                </a:ext>
              </a:extLst>
            </p:cNvPr>
            <p:cNvSpPr/>
            <p:nvPr/>
          </p:nvSpPr>
          <p:spPr>
            <a:xfrm>
              <a:off x="1327781" y="601020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Triangle isocèle 56">
              <a:extLst>
                <a:ext uri="{FF2B5EF4-FFF2-40B4-BE49-F238E27FC236}">
                  <a16:creationId xmlns="" xmlns:a16="http://schemas.microsoft.com/office/drawing/2014/main" id="{56F6E06A-93BC-4478-8103-1EFAD4833FD0}"/>
                </a:ext>
              </a:extLst>
            </p:cNvPr>
            <p:cNvSpPr/>
            <p:nvPr/>
          </p:nvSpPr>
          <p:spPr>
            <a:xfrm>
              <a:off x="1073562" y="147103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Triangle isocèle 57">
              <a:extLst>
                <a:ext uri="{FF2B5EF4-FFF2-40B4-BE49-F238E27FC236}">
                  <a16:creationId xmlns="" xmlns:a16="http://schemas.microsoft.com/office/drawing/2014/main" id="{E7792773-3510-4F80-BABC-419C0892E7C0}"/>
                </a:ext>
              </a:extLst>
            </p:cNvPr>
            <p:cNvSpPr/>
            <p:nvPr/>
          </p:nvSpPr>
          <p:spPr>
            <a:xfrm flipV="1">
              <a:off x="804706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9" name="Triangle isocèle 58">
              <a:extLst>
                <a:ext uri="{FF2B5EF4-FFF2-40B4-BE49-F238E27FC236}">
                  <a16:creationId xmlns="" xmlns:a16="http://schemas.microsoft.com/office/drawing/2014/main" id="{A359F414-3ED9-4B5B-81FC-4DAA78D71EE6}"/>
                </a:ext>
              </a:extLst>
            </p:cNvPr>
            <p:cNvSpPr/>
            <p:nvPr/>
          </p:nvSpPr>
          <p:spPr>
            <a:xfrm flipV="1">
              <a:off x="1342418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="" xmlns:a16="http://schemas.microsoft.com/office/drawing/2014/main" id="{4F2A4996-D8A1-41C1-990F-80AC206BF37B}"/>
              </a:ext>
            </a:extLst>
          </p:cNvPr>
          <p:cNvGrpSpPr/>
          <p:nvPr/>
        </p:nvGrpSpPr>
        <p:grpSpPr>
          <a:xfrm rot="7200000">
            <a:off x="1817768" y="2709337"/>
            <a:ext cx="798561" cy="681194"/>
            <a:chOff x="804706" y="147103"/>
            <a:chExt cx="1064748" cy="908258"/>
          </a:xfrm>
        </p:grpSpPr>
        <p:sp>
          <p:nvSpPr>
            <p:cNvPr id="61" name="Triangle isocèle 60">
              <a:extLst>
                <a:ext uri="{FF2B5EF4-FFF2-40B4-BE49-F238E27FC236}">
                  <a16:creationId xmlns="" xmlns:a16="http://schemas.microsoft.com/office/drawing/2014/main" id="{30E56796-E55A-4FC5-ABFB-1B4E1856342C}"/>
                </a:ext>
              </a:extLst>
            </p:cNvPr>
            <p:cNvSpPr/>
            <p:nvPr/>
          </p:nvSpPr>
          <p:spPr>
            <a:xfrm flipV="1">
              <a:off x="1066946" y="601020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Triangle isocèle 61">
              <a:extLst>
                <a:ext uri="{FF2B5EF4-FFF2-40B4-BE49-F238E27FC236}">
                  <a16:creationId xmlns="" xmlns:a16="http://schemas.microsoft.com/office/drawing/2014/main" id="{77ACD516-AD0F-45AC-819C-7AB56AA87938}"/>
                </a:ext>
              </a:extLst>
            </p:cNvPr>
            <p:cNvSpPr/>
            <p:nvPr/>
          </p:nvSpPr>
          <p:spPr>
            <a:xfrm>
              <a:off x="80611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Triangle isocèle 62">
              <a:extLst>
                <a:ext uri="{FF2B5EF4-FFF2-40B4-BE49-F238E27FC236}">
                  <a16:creationId xmlns="" xmlns:a16="http://schemas.microsoft.com/office/drawing/2014/main" id="{71CB7CCE-6FC1-4F4F-9AAF-53354D0F446E}"/>
                </a:ext>
              </a:extLst>
            </p:cNvPr>
            <p:cNvSpPr/>
            <p:nvPr/>
          </p:nvSpPr>
          <p:spPr>
            <a:xfrm>
              <a:off x="132778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Triangle isocèle 63">
              <a:extLst>
                <a:ext uri="{FF2B5EF4-FFF2-40B4-BE49-F238E27FC236}">
                  <a16:creationId xmlns="" xmlns:a16="http://schemas.microsoft.com/office/drawing/2014/main" id="{686B9534-1B24-4C1E-B966-EEB9E38F8E38}"/>
                </a:ext>
              </a:extLst>
            </p:cNvPr>
            <p:cNvSpPr/>
            <p:nvPr/>
          </p:nvSpPr>
          <p:spPr>
            <a:xfrm>
              <a:off x="1073562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Triangle isocèle 64">
              <a:extLst>
                <a:ext uri="{FF2B5EF4-FFF2-40B4-BE49-F238E27FC236}">
                  <a16:creationId xmlns="" xmlns:a16="http://schemas.microsoft.com/office/drawing/2014/main" id="{7D80A937-31A5-402B-A22A-FB81E79F7F6F}"/>
                </a:ext>
              </a:extLst>
            </p:cNvPr>
            <p:cNvSpPr/>
            <p:nvPr/>
          </p:nvSpPr>
          <p:spPr>
            <a:xfrm flipV="1">
              <a:off x="804706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Triangle isocèle 65">
              <a:extLst>
                <a:ext uri="{FF2B5EF4-FFF2-40B4-BE49-F238E27FC236}">
                  <a16:creationId xmlns="" xmlns:a16="http://schemas.microsoft.com/office/drawing/2014/main" id="{DBEF359B-A32D-4157-B29F-C3D270E2E517}"/>
                </a:ext>
              </a:extLst>
            </p:cNvPr>
            <p:cNvSpPr/>
            <p:nvPr/>
          </p:nvSpPr>
          <p:spPr>
            <a:xfrm flipV="1">
              <a:off x="1342418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1" name="Groupe 70"/>
          <p:cNvGrpSpPr/>
          <p:nvPr/>
        </p:nvGrpSpPr>
        <p:grpSpPr>
          <a:xfrm>
            <a:off x="5137089" y="309964"/>
            <a:ext cx="798561" cy="681194"/>
            <a:chOff x="804706" y="147103"/>
            <a:chExt cx="1064748" cy="908258"/>
          </a:xfrm>
        </p:grpSpPr>
        <p:sp>
          <p:nvSpPr>
            <p:cNvPr id="72" name="Triangle isocèle 71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flipV="1">
              <a:off x="1066946" y="601020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" name="Triangle isocèle 72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>
              <a:off x="80611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" name="Triangle isocèle 73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>
              <a:off x="132778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Triangle isocèle 74">
              <a:extLst>
                <a:ext uri="{FF2B5EF4-FFF2-40B4-BE49-F238E27FC236}">
                  <a16:creationId xmlns="" xmlns:a16="http://schemas.microsoft.com/office/drawing/2014/main" id="{67E23A72-1ABE-4370-8AF6-5B941F94B034}"/>
                </a:ext>
              </a:extLst>
            </p:cNvPr>
            <p:cNvSpPr/>
            <p:nvPr/>
          </p:nvSpPr>
          <p:spPr>
            <a:xfrm>
              <a:off x="1073562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Triangle isocèle 75">
              <a:extLst>
                <a:ext uri="{FF2B5EF4-FFF2-40B4-BE49-F238E27FC236}">
                  <a16:creationId xmlns="" xmlns:a16="http://schemas.microsoft.com/office/drawing/2014/main" id="{B984A36B-CAAA-4E8D-9847-F69470950379}"/>
                </a:ext>
              </a:extLst>
            </p:cNvPr>
            <p:cNvSpPr/>
            <p:nvPr/>
          </p:nvSpPr>
          <p:spPr>
            <a:xfrm flipV="1">
              <a:off x="804706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7" name="Triangle isocèle 76">
              <a:extLst>
                <a:ext uri="{FF2B5EF4-FFF2-40B4-BE49-F238E27FC236}">
                  <a16:creationId xmlns="" xmlns:a16="http://schemas.microsoft.com/office/drawing/2014/main" id="{8B9BFB1A-38FD-4C3F-B41A-D283FC877BB9}"/>
                </a:ext>
              </a:extLst>
            </p:cNvPr>
            <p:cNvSpPr/>
            <p:nvPr/>
          </p:nvSpPr>
          <p:spPr>
            <a:xfrm flipV="1">
              <a:off x="1342418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8" name="Groupe 77"/>
          <p:cNvGrpSpPr/>
          <p:nvPr/>
        </p:nvGrpSpPr>
        <p:grpSpPr>
          <a:xfrm rot="3600000">
            <a:off x="6646283" y="392114"/>
            <a:ext cx="798561" cy="681194"/>
            <a:chOff x="804706" y="147103"/>
            <a:chExt cx="1064748" cy="908258"/>
          </a:xfrm>
        </p:grpSpPr>
        <p:sp>
          <p:nvSpPr>
            <p:cNvPr id="79" name="Triangle isocèle 78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flipV="1">
              <a:off x="1066946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0" name="Triangle isocèle 79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>
              <a:off x="806111" y="601020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1" name="Triangle isocèle 80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>
              <a:off x="1327781" y="601020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2" name="Triangle isocèle 81">
              <a:extLst>
                <a:ext uri="{FF2B5EF4-FFF2-40B4-BE49-F238E27FC236}">
                  <a16:creationId xmlns="" xmlns:a16="http://schemas.microsoft.com/office/drawing/2014/main" id="{67E23A72-1ABE-4370-8AF6-5B941F94B034}"/>
                </a:ext>
              </a:extLst>
            </p:cNvPr>
            <p:cNvSpPr/>
            <p:nvPr/>
          </p:nvSpPr>
          <p:spPr>
            <a:xfrm>
              <a:off x="1073562" y="147103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3" name="Triangle isocèle 82">
              <a:extLst>
                <a:ext uri="{FF2B5EF4-FFF2-40B4-BE49-F238E27FC236}">
                  <a16:creationId xmlns="" xmlns:a16="http://schemas.microsoft.com/office/drawing/2014/main" id="{B984A36B-CAAA-4E8D-9847-F69470950379}"/>
                </a:ext>
              </a:extLst>
            </p:cNvPr>
            <p:cNvSpPr/>
            <p:nvPr/>
          </p:nvSpPr>
          <p:spPr>
            <a:xfrm flipV="1">
              <a:off x="804706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4" name="Triangle isocèle 83">
              <a:extLst>
                <a:ext uri="{FF2B5EF4-FFF2-40B4-BE49-F238E27FC236}">
                  <a16:creationId xmlns="" xmlns:a16="http://schemas.microsoft.com/office/drawing/2014/main" id="{8B9BFB1A-38FD-4C3F-B41A-D283FC877BB9}"/>
                </a:ext>
              </a:extLst>
            </p:cNvPr>
            <p:cNvSpPr/>
            <p:nvPr/>
          </p:nvSpPr>
          <p:spPr>
            <a:xfrm flipV="1">
              <a:off x="1342418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5" name="Groupe 84"/>
          <p:cNvGrpSpPr/>
          <p:nvPr/>
        </p:nvGrpSpPr>
        <p:grpSpPr>
          <a:xfrm rot="7200000">
            <a:off x="7987306" y="382607"/>
            <a:ext cx="798561" cy="681194"/>
            <a:chOff x="804706" y="147103"/>
            <a:chExt cx="1064748" cy="908258"/>
          </a:xfrm>
        </p:grpSpPr>
        <p:sp>
          <p:nvSpPr>
            <p:cNvPr id="86" name="Triangle isocèle 85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flipV="1">
              <a:off x="1066946" y="601020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7" name="Triangle isocèle 86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>
              <a:off x="80611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8" name="Triangle isocèle 87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>
              <a:off x="132778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9" name="Triangle isocèle 88">
              <a:extLst>
                <a:ext uri="{FF2B5EF4-FFF2-40B4-BE49-F238E27FC236}">
                  <a16:creationId xmlns="" xmlns:a16="http://schemas.microsoft.com/office/drawing/2014/main" id="{67E23A72-1ABE-4370-8AF6-5B941F94B034}"/>
                </a:ext>
              </a:extLst>
            </p:cNvPr>
            <p:cNvSpPr/>
            <p:nvPr/>
          </p:nvSpPr>
          <p:spPr>
            <a:xfrm>
              <a:off x="1073562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0" name="Triangle isocèle 89">
              <a:extLst>
                <a:ext uri="{FF2B5EF4-FFF2-40B4-BE49-F238E27FC236}">
                  <a16:creationId xmlns="" xmlns:a16="http://schemas.microsoft.com/office/drawing/2014/main" id="{B984A36B-CAAA-4E8D-9847-F69470950379}"/>
                </a:ext>
              </a:extLst>
            </p:cNvPr>
            <p:cNvSpPr/>
            <p:nvPr/>
          </p:nvSpPr>
          <p:spPr>
            <a:xfrm flipV="1">
              <a:off x="804706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1" name="Triangle isocèle 90">
              <a:extLst>
                <a:ext uri="{FF2B5EF4-FFF2-40B4-BE49-F238E27FC236}">
                  <a16:creationId xmlns="" xmlns:a16="http://schemas.microsoft.com/office/drawing/2014/main" id="{8B9BFB1A-38FD-4C3F-B41A-D283FC877BB9}"/>
                </a:ext>
              </a:extLst>
            </p:cNvPr>
            <p:cNvSpPr/>
            <p:nvPr/>
          </p:nvSpPr>
          <p:spPr>
            <a:xfrm flipV="1">
              <a:off x="1342418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2" name="Groupe 91">
            <a:extLst>
              <a:ext uri="{FF2B5EF4-FFF2-40B4-BE49-F238E27FC236}">
                <a16:creationId xmlns="" xmlns:a16="http://schemas.microsoft.com/office/drawing/2014/main" id="{2671AF99-D4DA-4641-85BD-C7EF980DF925}"/>
              </a:ext>
            </a:extLst>
          </p:cNvPr>
          <p:cNvGrpSpPr/>
          <p:nvPr/>
        </p:nvGrpSpPr>
        <p:grpSpPr>
          <a:xfrm>
            <a:off x="5338731" y="2665927"/>
            <a:ext cx="798561" cy="681194"/>
            <a:chOff x="804706" y="147103"/>
            <a:chExt cx="1064748" cy="908258"/>
          </a:xfrm>
        </p:grpSpPr>
        <p:sp>
          <p:nvSpPr>
            <p:cNvPr id="93" name="Triangle isocèle 92">
              <a:extLst>
                <a:ext uri="{FF2B5EF4-FFF2-40B4-BE49-F238E27FC236}">
                  <a16:creationId xmlns="" xmlns:a16="http://schemas.microsoft.com/office/drawing/2014/main" id="{A46F10F2-1BE5-4D1C-9965-67F78844798F}"/>
                </a:ext>
              </a:extLst>
            </p:cNvPr>
            <p:cNvSpPr/>
            <p:nvPr/>
          </p:nvSpPr>
          <p:spPr>
            <a:xfrm flipV="1">
              <a:off x="1066946" y="601020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4" name="Triangle isocèle 93">
              <a:extLst>
                <a:ext uri="{FF2B5EF4-FFF2-40B4-BE49-F238E27FC236}">
                  <a16:creationId xmlns="" xmlns:a16="http://schemas.microsoft.com/office/drawing/2014/main" id="{9EB497ED-E5D8-450B-BAD0-06FFD40E580B}"/>
                </a:ext>
              </a:extLst>
            </p:cNvPr>
            <p:cNvSpPr/>
            <p:nvPr/>
          </p:nvSpPr>
          <p:spPr>
            <a:xfrm>
              <a:off x="80611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5" name="Triangle isocèle 94">
              <a:extLst>
                <a:ext uri="{FF2B5EF4-FFF2-40B4-BE49-F238E27FC236}">
                  <a16:creationId xmlns="" xmlns:a16="http://schemas.microsoft.com/office/drawing/2014/main" id="{937F771A-404C-4B8C-A181-6F03631BE6A0}"/>
                </a:ext>
              </a:extLst>
            </p:cNvPr>
            <p:cNvSpPr/>
            <p:nvPr/>
          </p:nvSpPr>
          <p:spPr>
            <a:xfrm>
              <a:off x="132778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6" name="Triangle isocèle 95">
              <a:extLst>
                <a:ext uri="{FF2B5EF4-FFF2-40B4-BE49-F238E27FC236}">
                  <a16:creationId xmlns="" xmlns:a16="http://schemas.microsoft.com/office/drawing/2014/main" id="{C0884ACF-6E3C-4AE2-B6BA-70DC319E6492}"/>
                </a:ext>
              </a:extLst>
            </p:cNvPr>
            <p:cNvSpPr/>
            <p:nvPr/>
          </p:nvSpPr>
          <p:spPr>
            <a:xfrm>
              <a:off x="1073562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7" name="Triangle isocèle 96">
              <a:extLst>
                <a:ext uri="{FF2B5EF4-FFF2-40B4-BE49-F238E27FC236}">
                  <a16:creationId xmlns="" xmlns:a16="http://schemas.microsoft.com/office/drawing/2014/main" id="{AC87D7DB-A09D-41C3-A0C9-300A36E21945}"/>
                </a:ext>
              </a:extLst>
            </p:cNvPr>
            <p:cNvSpPr/>
            <p:nvPr/>
          </p:nvSpPr>
          <p:spPr>
            <a:xfrm flipV="1">
              <a:off x="804706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8" name="Triangle isocèle 97">
              <a:extLst>
                <a:ext uri="{FF2B5EF4-FFF2-40B4-BE49-F238E27FC236}">
                  <a16:creationId xmlns="" xmlns:a16="http://schemas.microsoft.com/office/drawing/2014/main" id="{67076C51-A549-410D-B3C8-5E5A176451A5}"/>
                </a:ext>
              </a:extLst>
            </p:cNvPr>
            <p:cNvSpPr/>
            <p:nvPr/>
          </p:nvSpPr>
          <p:spPr>
            <a:xfrm flipV="1">
              <a:off x="1342418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9" name="Groupe 98">
            <a:extLst>
              <a:ext uri="{FF2B5EF4-FFF2-40B4-BE49-F238E27FC236}">
                <a16:creationId xmlns="" xmlns:a16="http://schemas.microsoft.com/office/drawing/2014/main" id="{C1F12F93-8A8C-4C4F-8864-4F746AC1E95F}"/>
              </a:ext>
            </a:extLst>
          </p:cNvPr>
          <p:cNvGrpSpPr/>
          <p:nvPr/>
        </p:nvGrpSpPr>
        <p:grpSpPr>
          <a:xfrm rot="3600000">
            <a:off x="8082719" y="2689758"/>
            <a:ext cx="798561" cy="681194"/>
            <a:chOff x="804706" y="147103"/>
            <a:chExt cx="1064748" cy="908258"/>
          </a:xfrm>
        </p:grpSpPr>
        <p:sp>
          <p:nvSpPr>
            <p:cNvPr id="100" name="Triangle isocèle 99">
              <a:extLst>
                <a:ext uri="{FF2B5EF4-FFF2-40B4-BE49-F238E27FC236}">
                  <a16:creationId xmlns="" xmlns:a16="http://schemas.microsoft.com/office/drawing/2014/main" id="{20204CD6-FA67-4EC6-AE0D-DB931CA03790}"/>
                </a:ext>
              </a:extLst>
            </p:cNvPr>
            <p:cNvSpPr/>
            <p:nvPr/>
          </p:nvSpPr>
          <p:spPr>
            <a:xfrm flipV="1">
              <a:off x="1066946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1" name="Triangle isocèle 100">
              <a:extLst>
                <a:ext uri="{FF2B5EF4-FFF2-40B4-BE49-F238E27FC236}">
                  <a16:creationId xmlns="" xmlns:a16="http://schemas.microsoft.com/office/drawing/2014/main" id="{94CA8115-693E-4DA9-8DE7-B632E38A4C3C}"/>
                </a:ext>
              </a:extLst>
            </p:cNvPr>
            <p:cNvSpPr/>
            <p:nvPr/>
          </p:nvSpPr>
          <p:spPr>
            <a:xfrm>
              <a:off x="806111" y="601020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2" name="Triangle isocèle 101">
              <a:extLst>
                <a:ext uri="{FF2B5EF4-FFF2-40B4-BE49-F238E27FC236}">
                  <a16:creationId xmlns="" xmlns:a16="http://schemas.microsoft.com/office/drawing/2014/main" id="{951F0E88-5DFC-4DB3-98C7-30FE8BA36EBE}"/>
                </a:ext>
              </a:extLst>
            </p:cNvPr>
            <p:cNvSpPr/>
            <p:nvPr/>
          </p:nvSpPr>
          <p:spPr>
            <a:xfrm>
              <a:off x="1327781" y="601020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3" name="Triangle isocèle 102">
              <a:extLst>
                <a:ext uri="{FF2B5EF4-FFF2-40B4-BE49-F238E27FC236}">
                  <a16:creationId xmlns="" xmlns:a16="http://schemas.microsoft.com/office/drawing/2014/main" id="{56F6E06A-93BC-4478-8103-1EFAD4833FD0}"/>
                </a:ext>
              </a:extLst>
            </p:cNvPr>
            <p:cNvSpPr/>
            <p:nvPr/>
          </p:nvSpPr>
          <p:spPr>
            <a:xfrm>
              <a:off x="1073562" y="147103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4" name="Triangle isocèle 103">
              <a:extLst>
                <a:ext uri="{FF2B5EF4-FFF2-40B4-BE49-F238E27FC236}">
                  <a16:creationId xmlns="" xmlns:a16="http://schemas.microsoft.com/office/drawing/2014/main" id="{E7792773-3510-4F80-BABC-419C0892E7C0}"/>
                </a:ext>
              </a:extLst>
            </p:cNvPr>
            <p:cNvSpPr/>
            <p:nvPr/>
          </p:nvSpPr>
          <p:spPr>
            <a:xfrm flipV="1">
              <a:off x="804706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5" name="Triangle isocèle 104">
              <a:extLst>
                <a:ext uri="{FF2B5EF4-FFF2-40B4-BE49-F238E27FC236}">
                  <a16:creationId xmlns="" xmlns:a16="http://schemas.microsoft.com/office/drawing/2014/main" id="{A359F414-3ED9-4B5B-81FC-4DAA78D71EE6}"/>
                </a:ext>
              </a:extLst>
            </p:cNvPr>
            <p:cNvSpPr/>
            <p:nvPr/>
          </p:nvSpPr>
          <p:spPr>
            <a:xfrm flipV="1">
              <a:off x="1342418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6" name="Groupe 105">
            <a:extLst>
              <a:ext uri="{FF2B5EF4-FFF2-40B4-BE49-F238E27FC236}">
                <a16:creationId xmlns="" xmlns:a16="http://schemas.microsoft.com/office/drawing/2014/main" id="{4F2A4996-D8A1-41C1-990F-80AC206BF37B}"/>
              </a:ext>
            </a:extLst>
          </p:cNvPr>
          <p:cNvGrpSpPr/>
          <p:nvPr/>
        </p:nvGrpSpPr>
        <p:grpSpPr>
          <a:xfrm rot="7200000">
            <a:off x="6703854" y="2664313"/>
            <a:ext cx="798561" cy="681194"/>
            <a:chOff x="804706" y="147103"/>
            <a:chExt cx="1064748" cy="908258"/>
          </a:xfrm>
        </p:grpSpPr>
        <p:sp>
          <p:nvSpPr>
            <p:cNvPr id="107" name="Triangle isocèle 106">
              <a:extLst>
                <a:ext uri="{FF2B5EF4-FFF2-40B4-BE49-F238E27FC236}">
                  <a16:creationId xmlns="" xmlns:a16="http://schemas.microsoft.com/office/drawing/2014/main" id="{30E56796-E55A-4FC5-ABFB-1B4E1856342C}"/>
                </a:ext>
              </a:extLst>
            </p:cNvPr>
            <p:cNvSpPr/>
            <p:nvPr/>
          </p:nvSpPr>
          <p:spPr>
            <a:xfrm flipV="1">
              <a:off x="1066946" y="601020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8" name="Triangle isocèle 107">
              <a:extLst>
                <a:ext uri="{FF2B5EF4-FFF2-40B4-BE49-F238E27FC236}">
                  <a16:creationId xmlns="" xmlns:a16="http://schemas.microsoft.com/office/drawing/2014/main" id="{77ACD516-AD0F-45AC-819C-7AB56AA87938}"/>
                </a:ext>
              </a:extLst>
            </p:cNvPr>
            <p:cNvSpPr/>
            <p:nvPr/>
          </p:nvSpPr>
          <p:spPr>
            <a:xfrm>
              <a:off x="80611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9" name="Triangle isocèle 108">
              <a:extLst>
                <a:ext uri="{FF2B5EF4-FFF2-40B4-BE49-F238E27FC236}">
                  <a16:creationId xmlns="" xmlns:a16="http://schemas.microsoft.com/office/drawing/2014/main" id="{71CB7CCE-6FC1-4F4F-9AAF-53354D0F446E}"/>
                </a:ext>
              </a:extLst>
            </p:cNvPr>
            <p:cNvSpPr/>
            <p:nvPr/>
          </p:nvSpPr>
          <p:spPr>
            <a:xfrm>
              <a:off x="1327781" y="601020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0" name="Triangle isocèle 109">
              <a:extLst>
                <a:ext uri="{FF2B5EF4-FFF2-40B4-BE49-F238E27FC236}">
                  <a16:creationId xmlns="" xmlns:a16="http://schemas.microsoft.com/office/drawing/2014/main" id="{686B9534-1B24-4C1E-B966-EEB9E38F8E38}"/>
                </a:ext>
              </a:extLst>
            </p:cNvPr>
            <p:cNvSpPr/>
            <p:nvPr/>
          </p:nvSpPr>
          <p:spPr>
            <a:xfrm>
              <a:off x="1073562" y="147103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1" name="Triangle isocèle 110">
              <a:extLst>
                <a:ext uri="{FF2B5EF4-FFF2-40B4-BE49-F238E27FC236}">
                  <a16:creationId xmlns="" xmlns:a16="http://schemas.microsoft.com/office/drawing/2014/main" id="{7D80A937-31A5-402B-A22A-FB81E79F7F6F}"/>
                </a:ext>
              </a:extLst>
            </p:cNvPr>
            <p:cNvSpPr/>
            <p:nvPr/>
          </p:nvSpPr>
          <p:spPr>
            <a:xfrm flipV="1">
              <a:off x="804706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2" name="Triangle isocèle 111">
              <a:extLst>
                <a:ext uri="{FF2B5EF4-FFF2-40B4-BE49-F238E27FC236}">
                  <a16:creationId xmlns="" xmlns:a16="http://schemas.microsoft.com/office/drawing/2014/main" id="{DBEF359B-A32D-4157-B29F-C3D270E2E517}"/>
                </a:ext>
              </a:extLst>
            </p:cNvPr>
            <p:cNvSpPr/>
            <p:nvPr/>
          </p:nvSpPr>
          <p:spPr>
            <a:xfrm flipV="1">
              <a:off x="1342418" y="147103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13" name="Multiplier 112"/>
          <p:cNvSpPr/>
          <p:nvPr/>
        </p:nvSpPr>
        <p:spPr>
          <a:xfrm flipV="1">
            <a:off x="5286044" y="483462"/>
            <a:ext cx="427595" cy="42759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Multiplier 113"/>
          <p:cNvSpPr/>
          <p:nvPr/>
        </p:nvSpPr>
        <p:spPr>
          <a:xfrm flipV="1">
            <a:off x="6840731" y="467522"/>
            <a:ext cx="427595" cy="42759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Multiplier 114"/>
          <p:cNvSpPr/>
          <p:nvPr/>
        </p:nvSpPr>
        <p:spPr>
          <a:xfrm flipV="1">
            <a:off x="8097664" y="453108"/>
            <a:ext cx="427595" cy="42759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Multiplier 115"/>
          <p:cNvSpPr/>
          <p:nvPr/>
        </p:nvSpPr>
        <p:spPr>
          <a:xfrm flipV="1">
            <a:off x="8266865" y="2796223"/>
            <a:ext cx="427595" cy="42759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7" name="Multiplier 116"/>
          <p:cNvSpPr/>
          <p:nvPr/>
        </p:nvSpPr>
        <p:spPr>
          <a:xfrm flipV="1">
            <a:off x="6841407" y="2758925"/>
            <a:ext cx="427595" cy="42759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Multiplier 117"/>
          <p:cNvSpPr/>
          <p:nvPr/>
        </p:nvSpPr>
        <p:spPr>
          <a:xfrm flipV="1">
            <a:off x="5528217" y="2887670"/>
            <a:ext cx="427595" cy="42759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9" name="Multiplier 118"/>
          <p:cNvSpPr/>
          <p:nvPr/>
        </p:nvSpPr>
        <p:spPr>
          <a:xfrm flipV="1">
            <a:off x="3649769" y="2810438"/>
            <a:ext cx="427595" cy="42759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Multiplier 119"/>
          <p:cNvSpPr/>
          <p:nvPr/>
        </p:nvSpPr>
        <p:spPr>
          <a:xfrm flipV="1">
            <a:off x="1960509" y="2888797"/>
            <a:ext cx="427595" cy="42759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1" name="Multiplier 120"/>
          <p:cNvSpPr/>
          <p:nvPr/>
        </p:nvSpPr>
        <p:spPr>
          <a:xfrm flipV="1">
            <a:off x="359418" y="2868869"/>
            <a:ext cx="427595" cy="42759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09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" name="Groupe 331"/>
          <p:cNvGrpSpPr/>
          <p:nvPr/>
        </p:nvGrpSpPr>
        <p:grpSpPr>
          <a:xfrm rot="18000000">
            <a:off x="7703271" y="160771"/>
            <a:ext cx="1033111" cy="913836"/>
            <a:chOff x="402047" y="349109"/>
            <a:chExt cx="1377481" cy="1218448"/>
          </a:xfrm>
        </p:grpSpPr>
        <p:sp>
          <p:nvSpPr>
            <p:cNvPr id="333" name="Triangle isocèle 332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rot="7200000" flipV="1">
              <a:off x="1158422" y="611346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4" name="Triangle isocèle 333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 rot="7200000">
              <a:off x="1288840" y="385456"/>
              <a:ext cx="527036" cy="454341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5" name="Triangle isocèle 334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 rot="7200000">
              <a:off x="1028005" y="837235"/>
              <a:ext cx="527036" cy="454341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36" name="Groupe 335"/>
            <p:cNvGrpSpPr/>
            <p:nvPr/>
          </p:nvGrpSpPr>
          <p:grpSpPr>
            <a:xfrm>
              <a:off x="402047" y="574849"/>
              <a:ext cx="723197" cy="992708"/>
              <a:chOff x="5895541" y="4323346"/>
              <a:chExt cx="723197" cy="992708"/>
            </a:xfrm>
          </p:grpSpPr>
          <p:sp>
            <p:nvSpPr>
              <p:cNvPr id="337" name="Triangle isocèle 336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rot="7200000">
                <a:off x="5993622" y="4592529"/>
                <a:ext cx="527036" cy="454341"/>
              </a:xfrm>
              <a:prstGeom prst="triangl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8" name="Triangle isocèle 337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 rot="7200000" flipV="1">
                <a:off x="6128050" y="4359693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9" name="Triangle isocèle 338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 rot="7200000" flipV="1">
                <a:off x="5859194" y="4825365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135" name="ZoneTexte 134"/>
          <p:cNvSpPr txBox="1"/>
          <p:nvPr/>
        </p:nvSpPr>
        <p:spPr>
          <a:xfrm>
            <a:off x="4977728" y="4443408"/>
            <a:ext cx="4096568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b="1" dirty="0" smtClean="0"/>
              <a:t>Vice-versa </a:t>
            </a:r>
            <a:r>
              <a:rPr lang="fr-FR" dirty="0" smtClean="0"/>
              <a:t> </a:t>
            </a:r>
            <a:r>
              <a:rPr lang="fr-FR" dirty="0"/>
              <a:t>6 triangles – 1 occurrence</a:t>
            </a:r>
          </a:p>
        </p:txBody>
      </p:sp>
      <p:sp>
        <p:nvSpPr>
          <p:cNvPr id="148" name="ZoneTexte 147"/>
          <p:cNvSpPr txBox="1"/>
          <p:nvPr/>
        </p:nvSpPr>
        <p:spPr>
          <a:xfrm>
            <a:off x="3708956" y="4382362"/>
            <a:ext cx="1215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Summit </a:t>
            </a:r>
            <a:r>
              <a:rPr lang="fr-FR" b="1" dirty="0"/>
              <a:t>: 5</a:t>
            </a:r>
          </a:p>
          <a:p>
            <a:r>
              <a:rPr lang="fr-FR" b="1" dirty="0" smtClean="0"/>
              <a:t>Pike </a:t>
            </a:r>
            <a:r>
              <a:rPr lang="fr-FR" b="1" dirty="0"/>
              <a:t>: 1 </a:t>
            </a:r>
          </a:p>
        </p:txBody>
      </p:sp>
      <p:sp>
        <p:nvSpPr>
          <p:cNvPr id="158" name="ZoneTexte 157"/>
          <p:cNvSpPr txBox="1"/>
          <p:nvPr/>
        </p:nvSpPr>
        <p:spPr>
          <a:xfrm>
            <a:off x="1124227" y="341022"/>
            <a:ext cx="623889" cy="138499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{1,-3},</a:t>
            </a:r>
          </a:p>
          <a:p>
            <a:r>
              <a:rPr lang="fr-FR" sz="1400" dirty="0"/>
              <a:t>{1,-2},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{2,-3}</a:t>
            </a:r>
          </a:p>
        </p:txBody>
      </p:sp>
      <p:sp>
        <p:nvSpPr>
          <p:cNvPr id="184" name="ZoneTexte 183"/>
          <p:cNvSpPr txBox="1"/>
          <p:nvPr/>
        </p:nvSpPr>
        <p:spPr>
          <a:xfrm>
            <a:off x="159219" y="1328408"/>
            <a:ext cx="746947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40" name="ZoneTexte 139"/>
          <p:cNvSpPr txBox="1"/>
          <p:nvPr/>
        </p:nvSpPr>
        <p:spPr>
          <a:xfrm>
            <a:off x="489826" y="997617"/>
            <a:ext cx="40748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S0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149133" y="261832"/>
            <a:ext cx="1033111" cy="913836"/>
            <a:chOff x="402047" y="349109"/>
            <a:chExt cx="1377481" cy="1218448"/>
          </a:xfrm>
        </p:grpSpPr>
        <p:sp>
          <p:nvSpPr>
            <p:cNvPr id="216" name="Triangle isocèle 215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rot="7200000" flipV="1">
              <a:off x="1158422" y="611346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7" name="Triangle isocèle 216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 rot="7200000">
              <a:off x="1288840" y="385456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8" name="Triangle isocèle 217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 rot="7200000">
              <a:off x="1028005" y="837235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19" name="Groupe 218"/>
            <p:cNvGrpSpPr/>
            <p:nvPr/>
          </p:nvGrpSpPr>
          <p:grpSpPr>
            <a:xfrm>
              <a:off x="402047" y="574849"/>
              <a:ext cx="723197" cy="992708"/>
              <a:chOff x="5895541" y="4323346"/>
              <a:chExt cx="723197" cy="992708"/>
            </a:xfrm>
          </p:grpSpPr>
          <p:sp>
            <p:nvSpPr>
              <p:cNvPr id="220" name="Triangle isocèle 219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rot="7200000">
                <a:off x="5993622" y="4592529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1" name="Triangle isocèle 220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 rot="7200000" flipV="1">
                <a:off x="6128050" y="4359693"/>
                <a:ext cx="527036" cy="454341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2" name="Triangle isocèle 221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 rot="7200000" flipV="1">
                <a:off x="5859194" y="4825365"/>
                <a:ext cx="527036" cy="454341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23" name="Groupe 222"/>
          <p:cNvGrpSpPr/>
          <p:nvPr/>
        </p:nvGrpSpPr>
        <p:grpSpPr>
          <a:xfrm rot="3600000">
            <a:off x="2173547" y="206792"/>
            <a:ext cx="1033111" cy="913836"/>
            <a:chOff x="402047" y="349109"/>
            <a:chExt cx="1377481" cy="1218448"/>
          </a:xfrm>
        </p:grpSpPr>
        <p:sp>
          <p:nvSpPr>
            <p:cNvPr id="224" name="Triangle isocèle 223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rot="7200000" flipV="1">
              <a:off x="1158422" y="611346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5" name="Triangle isocèle 224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 rot="7200000">
              <a:off x="1288840" y="385456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6" name="Triangle isocèle 225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 rot="7200000">
              <a:off x="1028005" y="837235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27" name="Groupe 226"/>
            <p:cNvGrpSpPr/>
            <p:nvPr/>
          </p:nvGrpSpPr>
          <p:grpSpPr>
            <a:xfrm>
              <a:off x="402047" y="574849"/>
              <a:ext cx="723197" cy="992708"/>
              <a:chOff x="5895541" y="4323346"/>
              <a:chExt cx="723197" cy="992708"/>
            </a:xfrm>
          </p:grpSpPr>
          <p:sp>
            <p:nvSpPr>
              <p:cNvPr id="228" name="Triangle isocèle 227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rot="7200000">
                <a:off x="5993622" y="4592529"/>
                <a:ext cx="527036" cy="454341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9" name="Triangle isocèle 228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 rot="7200000" flipV="1">
                <a:off x="6128050" y="4359693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0" name="Triangle isocèle 229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 rot="7200000" flipV="1">
                <a:off x="5859194" y="4825365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31" name="Groupe 230"/>
          <p:cNvGrpSpPr/>
          <p:nvPr/>
        </p:nvGrpSpPr>
        <p:grpSpPr>
          <a:xfrm rot="7200000">
            <a:off x="3594939" y="372537"/>
            <a:ext cx="1033111" cy="913836"/>
            <a:chOff x="402047" y="349109"/>
            <a:chExt cx="1377481" cy="1218448"/>
          </a:xfrm>
        </p:grpSpPr>
        <p:sp>
          <p:nvSpPr>
            <p:cNvPr id="232" name="Triangle isocèle 231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rot="7200000" flipV="1">
              <a:off x="1158422" y="611346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3" name="Triangle isocèle 232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 rot="7200000">
              <a:off x="1288840" y="385456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4" name="Triangle isocèle 233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 rot="7200000">
              <a:off x="1028005" y="837235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35" name="Groupe 234"/>
            <p:cNvGrpSpPr/>
            <p:nvPr/>
          </p:nvGrpSpPr>
          <p:grpSpPr>
            <a:xfrm>
              <a:off x="402047" y="574849"/>
              <a:ext cx="723197" cy="992708"/>
              <a:chOff x="5895541" y="4323346"/>
              <a:chExt cx="723197" cy="992708"/>
            </a:xfrm>
          </p:grpSpPr>
          <p:sp>
            <p:nvSpPr>
              <p:cNvPr id="236" name="Triangle isocèle 235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rot="7200000">
                <a:off x="5993622" y="4592529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7" name="Triangle isocèle 236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 rot="7200000" flipV="1">
                <a:off x="6128050" y="4359693"/>
                <a:ext cx="527036" cy="454341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8" name="Triangle isocèle 237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 rot="7200000" flipV="1">
                <a:off x="5859194" y="4825365"/>
                <a:ext cx="527036" cy="454341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39" name="Groupe 238"/>
          <p:cNvGrpSpPr/>
          <p:nvPr/>
        </p:nvGrpSpPr>
        <p:grpSpPr>
          <a:xfrm rot="10800000">
            <a:off x="4949060" y="346483"/>
            <a:ext cx="1033111" cy="913836"/>
            <a:chOff x="402047" y="349109"/>
            <a:chExt cx="1377481" cy="1218448"/>
          </a:xfrm>
          <a:solidFill>
            <a:schemeClr val="bg1"/>
          </a:solidFill>
        </p:grpSpPr>
        <p:sp>
          <p:nvSpPr>
            <p:cNvPr id="240" name="Triangle isocèle 239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rot="7200000" flipV="1">
              <a:off x="1158422" y="611346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1" name="Triangle isocèle 240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 rot="7200000">
              <a:off x="1288840" y="385456"/>
              <a:ext cx="527036" cy="454341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2" name="Triangle isocèle 241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 rot="7200000">
              <a:off x="1028005" y="837235"/>
              <a:ext cx="527036" cy="454341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43" name="Groupe 242"/>
            <p:cNvGrpSpPr/>
            <p:nvPr/>
          </p:nvGrpSpPr>
          <p:grpSpPr>
            <a:xfrm>
              <a:off x="402047" y="574849"/>
              <a:ext cx="723197" cy="992708"/>
              <a:chOff x="5895541" y="4323346"/>
              <a:chExt cx="723197" cy="992708"/>
            </a:xfrm>
            <a:grpFill/>
          </p:grpSpPr>
          <p:sp>
            <p:nvSpPr>
              <p:cNvPr id="244" name="Triangle isocèle 243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rot="7200000">
                <a:off x="5993622" y="4592529"/>
                <a:ext cx="527036" cy="454341"/>
              </a:xfrm>
              <a:prstGeom prst="triangl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5" name="Triangle isocèle 244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 rot="7200000" flipV="1">
                <a:off x="6128050" y="4359693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6" name="Triangle isocèle 245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 rot="7200000" flipV="1">
                <a:off x="5859194" y="4825365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47" name="Groupe 246"/>
          <p:cNvGrpSpPr/>
          <p:nvPr/>
        </p:nvGrpSpPr>
        <p:grpSpPr>
          <a:xfrm rot="14400000">
            <a:off x="6261150" y="287773"/>
            <a:ext cx="1033111" cy="913836"/>
            <a:chOff x="402047" y="349109"/>
            <a:chExt cx="1377481" cy="1218448"/>
          </a:xfrm>
        </p:grpSpPr>
        <p:sp>
          <p:nvSpPr>
            <p:cNvPr id="248" name="Triangle isocèle 247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rot="7200000" flipV="1">
              <a:off x="1158422" y="611346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9" name="Triangle isocèle 248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 rot="7200000">
              <a:off x="1288840" y="385456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0" name="Triangle isocèle 249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 rot="7200000">
              <a:off x="1028005" y="837235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51" name="Groupe 250"/>
            <p:cNvGrpSpPr/>
            <p:nvPr/>
          </p:nvGrpSpPr>
          <p:grpSpPr>
            <a:xfrm>
              <a:off x="402047" y="574849"/>
              <a:ext cx="723197" cy="992708"/>
              <a:chOff x="5895541" y="4323346"/>
              <a:chExt cx="723197" cy="992708"/>
            </a:xfrm>
          </p:grpSpPr>
          <p:sp>
            <p:nvSpPr>
              <p:cNvPr id="252" name="Triangle isocèle 251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rot="7200000">
                <a:off x="5993622" y="4592529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3" name="Triangle isocèle 252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 rot="7200000" flipV="1">
                <a:off x="6128050" y="4359693"/>
                <a:ext cx="527036" cy="454341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4" name="Triangle isocèle 253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 rot="7200000" flipV="1">
                <a:off x="5859194" y="4825365"/>
                <a:ext cx="527036" cy="454341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263" name="Multiplier 262"/>
          <p:cNvSpPr/>
          <p:nvPr/>
        </p:nvSpPr>
        <p:spPr>
          <a:xfrm>
            <a:off x="889164" y="305886"/>
            <a:ext cx="173447" cy="166886"/>
          </a:xfrm>
          <a:prstGeom prst="mathMultiply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4" name="Multiplier 263"/>
          <p:cNvSpPr/>
          <p:nvPr/>
        </p:nvSpPr>
        <p:spPr>
          <a:xfrm>
            <a:off x="2213135" y="447131"/>
            <a:ext cx="173447" cy="166886"/>
          </a:xfrm>
          <a:prstGeom prst="mathMultiply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5" name="Multiplier 264"/>
          <p:cNvSpPr/>
          <p:nvPr/>
        </p:nvSpPr>
        <p:spPr>
          <a:xfrm>
            <a:off x="3912208" y="327856"/>
            <a:ext cx="173447" cy="166886"/>
          </a:xfrm>
          <a:prstGeom prst="mathMultiply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9" name="Groupe 268"/>
          <p:cNvGrpSpPr/>
          <p:nvPr/>
        </p:nvGrpSpPr>
        <p:grpSpPr>
          <a:xfrm flipV="1">
            <a:off x="261494" y="2609231"/>
            <a:ext cx="1033111" cy="913836"/>
            <a:chOff x="402047" y="349109"/>
            <a:chExt cx="1377481" cy="1218448"/>
          </a:xfrm>
          <a:solidFill>
            <a:schemeClr val="bg1"/>
          </a:solidFill>
        </p:grpSpPr>
        <p:sp>
          <p:nvSpPr>
            <p:cNvPr id="270" name="Triangle isocèle 269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rot="7200000" flipV="1">
              <a:off x="1158422" y="611346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1" name="Triangle isocèle 270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 rot="7200000">
              <a:off x="1288840" y="385456"/>
              <a:ext cx="527036" cy="454341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2" name="Triangle isocèle 271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 rot="7200000">
              <a:off x="1028005" y="837235"/>
              <a:ext cx="527036" cy="454341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73" name="Groupe 272"/>
            <p:cNvGrpSpPr/>
            <p:nvPr/>
          </p:nvGrpSpPr>
          <p:grpSpPr>
            <a:xfrm>
              <a:off x="402047" y="574849"/>
              <a:ext cx="723197" cy="992708"/>
              <a:chOff x="5895541" y="4323346"/>
              <a:chExt cx="723197" cy="992708"/>
            </a:xfrm>
            <a:grpFill/>
          </p:grpSpPr>
          <p:sp>
            <p:nvSpPr>
              <p:cNvPr id="274" name="Triangle isocèle 273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rot="7200000">
                <a:off x="5993622" y="4592529"/>
                <a:ext cx="527036" cy="454341"/>
              </a:xfrm>
              <a:prstGeom prst="triangl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5" name="Triangle isocèle 274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 rot="7200000" flipV="1">
                <a:off x="6128050" y="4359693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6" name="Triangle isocèle 275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 rot="7200000" flipV="1">
                <a:off x="5859194" y="4825365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277" name="ZoneTexte 276"/>
          <p:cNvSpPr txBox="1"/>
          <p:nvPr/>
        </p:nvSpPr>
        <p:spPr>
          <a:xfrm>
            <a:off x="2556313" y="1054653"/>
            <a:ext cx="569387" cy="138499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{1,3},</a:t>
            </a:r>
          </a:p>
          <a:p>
            <a:r>
              <a:rPr lang="fr-FR" sz="1400" dirty="0"/>
              <a:t>{1,4}</a:t>
            </a:r>
          </a:p>
        </p:txBody>
      </p:sp>
      <p:sp>
        <p:nvSpPr>
          <p:cNvPr id="278" name="ZoneTexte 277"/>
          <p:cNvSpPr txBox="1"/>
          <p:nvPr/>
        </p:nvSpPr>
        <p:spPr>
          <a:xfrm>
            <a:off x="4438812" y="774411"/>
            <a:ext cx="569387" cy="138499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{2,0},</a:t>
            </a:r>
          </a:p>
          <a:p>
            <a:r>
              <a:rPr lang="fr-FR" sz="1400" dirty="0"/>
              <a:t>{2,1}</a:t>
            </a:r>
          </a:p>
        </p:txBody>
      </p:sp>
      <p:sp>
        <p:nvSpPr>
          <p:cNvPr id="279" name="ZoneTexte 278"/>
          <p:cNvSpPr txBox="1"/>
          <p:nvPr/>
        </p:nvSpPr>
        <p:spPr>
          <a:xfrm>
            <a:off x="31291" y="3104580"/>
            <a:ext cx="569387" cy="138499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{1,2},</a:t>
            </a:r>
          </a:p>
          <a:p>
            <a:r>
              <a:rPr lang="fr-FR" sz="1400" dirty="0"/>
              <a:t>{1,3},</a:t>
            </a:r>
          </a:p>
          <a:p>
            <a:r>
              <a:rPr lang="fr-FR" sz="1400" dirty="0"/>
              <a:t>{2,3}</a:t>
            </a:r>
          </a:p>
        </p:txBody>
      </p:sp>
      <p:sp>
        <p:nvSpPr>
          <p:cNvPr id="280" name="ZoneTexte 279"/>
          <p:cNvSpPr txBox="1"/>
          <p:nvPr/>
        </p:nvSpPr>
        <p:spPr>
          <a:xfrm>
            <a:off x="2547930" y="3146337"/>
            <a:ext cx="623889" cy="138499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{0,2},</a:t>
            </a:r>
          </a:p>
          <a:p>
            <a:r>
              <a:rPr lang="fr-FR" sz="1400" dirty="0"/>
              <a:t>{1,-2},</a:t>
            </a:r>
          </a:p>
          <a:p>
            <a:r>
              <a:rPr lang="fr-FR" sz="1400" dirty="0"/>
              <a:t>{1,-1},</a:t>
            </a:r>
          </a:p>
          <a:p>
            <a:r>
              <a:rPr lang="fr-FR" sz="1400" dirty="0"/>
              <a:t>{1,0}</a:t>
            </a:r>
          </a:p>
        </p:txBody>
      </p:sp>
      <p:sp>
        <p:nvSpPr>
          <p:cNvPr id="281" name="ZoneTexte 280"/>
          <p:cNvSpPr txBox="1"/>
          <p:nvPr/>
        </p:nvSpPr>
        <p:spPr>
          <a:xfrm>
            <a:off x="4188416" y="2795165"/>
            <a:ext cx="569387" cy="138499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400" dirty="0"/>
              <a:t>{0,0},</a:t>
            </a:r>
          </a:p>
          <a:p>
            <a:r>
              <a:rPr lang="fr-FR" sz="1400" dirty="0"/>
              <a:t>{0,1},</a:t>
            </a:r>
          </a:p>
          <a:p>
            <a:r>
              <a:rPr lang="fr-FR" sz="1400" dirty="0"/>
              <a:t>{1,0},</a:t>
            </a:r>
          </a:p>
          <a:p>
            <a:r>
              <a:rPr lang="fr-FR" sz="1400" dirty="0"/>
              <a:t>{1,1},</a:t>
            </a:r>
          </a:p>
          <a:p>
            <a:r>
              <a:rPr lang="fr-FR" sz="1400" dirty="0"/>
              <a:t>{2,0},</a:t>
            </a:r>
          </a:p>
          <a:p>
            <a:r>
              <a:rPr lang="fr-FR" sz="1400" dirty="0"/>
              <a:t>{2,1}</a:t>
            </a:r>
          </a:p>
        </p:txBody>
      </p:sp>
      <p:sp>
        <p:nvSpPr>
          <p:cNvPr id="282" name="ZoneTexte 281"/>
          <p:cNvSpPr txBox="1"/>
          <p:nvPr/>
        </p:nvSpPr>
        <p:spPr>
          <a:xfrm>
            <a:off x="1802894" y="851850"/>
            <a:ext cx="775279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283" name="ZoneTexte 282"/>
          <p:cNvSpPr txBox="1"/>
          <p:nvPr/>
        </p:nvSpPr>
        <p:spPr>
          <a:xfrm>
            <a:off x="1971054" y="1102782"/>
            <a:ext cx="40748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S1</a:t>
            </a:r>
          </a:p>
        </p:txBody>
      </p:sp>
      <p:sp>
        <p:nvSpPr>
          <p:cNvPr id="285" name="ZoneTexte 284"/>
          <p:cNvSpPr txBox="1"/>
          <p:nvPr/>
        </p:nvSpPr>
        <p:spPr>
          <a:xfrm>
            <a:off x="4011929" y="1588818"/>
            <a:ext cx="42030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P0</a:t>
            </a:r>
          </a:p>
        </p:txBody>
      </p:sp>
      <p:sp>
        <p:nvSpPr>
          <p:cNvPr id="341" name="Multiplier 340"/>
          <p:cNvSpPr/>
          <p:nvPr/>
        </p:nvSpPr>
        <p:spPr>
          <a:xfrm flipV="1">
            <a:off x="5186671" y="483462"/>
            <a:ext cx="427595" cy="42759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2" name="Multiplier 341"/>
          <p:cNvSpPr/>
          <p:nvPr/>
        </p:nvSpPr>
        <p:spPr>
          <a:xfrm flipV="1">
            <a:off x="6543844" y="459471"/>
            <a:ext cx="427595" cy="42759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3" name="Multiplier 342"/>
          <p:cNvSpPr/>
          <p:nvPr/>
        </p:nvSpPr>
        <p:spPr>
          <a:xfrm flipV="1">
            <a:off x="8052388" y="473588"/>
            <a:ext cx="427595" cy="42759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44" name="Groupe 343"/>
          <p:cNvGrpSpPr/>
          <p:nvPr/>
        </p:nvGrpSpPr>
        <p:grpSpPr>
          <a:xfrm rot="18000000" flipH="1">
            <a:off x="1870359" y="2609231"/>
            <a:ext cx="1033111" cy="913836"/>
            <a:chOff x="402047" y="349109"/>
            <a:chExt cx="1377481" cy="1218448"/>
          </a:xfrm>
        </p:grpSpPr>
        <p:sp>
          <p:nvSpPr>
            <p:cNvPr id="345" name="Triangle isocèle 344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rot="7200000" flipV="1">
              <a:off x="1158422" y="611346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6" name="Triangle isocèle 345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 rot="7200000">
              <a:off x="1288840" y="385456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7" name="Triangle isocèle 346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 rot="7200000">
              <a:off x="1028005" y="837235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48" name="Groupe 347"/>
            <p:cNvGrpSpPr/>
            <p:nvPr/>
          </p:nvGrpSpPr>
          <p:grpSpPr>
            <a:xfrm>
              <a:off x="402047" y="574849"/>
              <a:ext cx="723197" cy="992708"/>
              <a:chOff x="5895541" y="4323346"/>
              <a:chExt cx="723197" cy="992708"/>
            </a:xfrm>
          </p:grpSpPr>
          <p:sp>
            <p:nvSpPr>
              <p:cNvPr id="349" name="Triangle isocèle 348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rot="7200000">
                <a:off x="5993622" y="4592529"/>
                <a:ext cx="527036" cy="454341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0" name="Triangle isocèle 349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 rot="7200000" flipV="1">
                <a:off x="6128050" y="4359693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1" name="Triangle isocèle 350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 rot="7200000" flipV="1">
                <a:off x="5859194" y="4825365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352" name="Groupe 351"/>
          <p:cNvGrpSpPr/>
          <p:nvPr/>
        </p:nvGrpSpPr>
        <p:grpSpPr>
          <a:xfrm rot="14400000" flipV="1">
            <a:off x="3419585" y="2609231"/>
            <a:ext cx="1033111" cy="913836"/>
            <a:chOff x="402047" y="349109"/>
            <a:chExt cx="1377481" cy="1218448"/>
          </a:xfrm>
          <a:solidFill>
            <a:schemeClr val="bg1"/>
          </a:solidFill>
        </p:grpSpPr>
        <p:sp>
          <p:nvSpPr>
            <p:cNvPr id="353" name="Triangle isocèle 352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rot="7200000" flipV="1">
              <a:off x="1158422" y="611346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4" name="Triangle isocèle 353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 rot="7200000">
              <a:off x="1288840" y="385456"/>
              <a:ext cx="527036" cy="454341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5" name="Triangle isocèle 354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 rot="7200000">
              <a:off x="1028005" y="837235"/>
              <a:ext cx="527036" cy="454341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56" name="Groupe 355"/>
            <p:cNvGrpSpPr/>
            <p:nvPr/>
          </p:nvGrpSpPr>
          <p:grpSpPr>
            <a:xfrm>
              <a:off x="402047" y="574849"/>
              <a:ext cx="723197" cy="992708"/>
              <a:chOff x="5895541" y="4323346"/>
              <a:chExt cx="723197" cy="992708"/>
            </a:xfrm>
            <a:grpFill/>
          </p:grpSpPr>
          <p:sp>
            <p:nvSpPr>
              <p:cNvPr id="357" name="Triangle isocèle 356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rot="7200000">
                <a:off x="5993622" y="4592529"/>
                <a:ext cx="527036" cy="454341"/>
              </a:xfrm>
              <a:prstGeom prst="triangl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8" name="Triangle isocèle 357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 rot="7200000" flipV="1">
                <a:off x="6128050" y="4359693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9" name="Triangle isocèle 358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 rot="7200000" flipV="1">
                <a:off x="5859194" y="4825365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360" name="Groupe 359"/>
          <p:cNvGrpSpPr/>
          <p:nvPr/>
        </p:nvGrpSpPr>
        <p:grpSpPr>
          <a:xfrm rot="10800000" flipH="1">
            <a:off x="5028448" y="2609231"/>
            <a:ext cx="1033111" cy="913836"/>
            <a:chOff x="402047" y="349109"/>
            <a:chExt cx="1377481" cy="1218448"/>
          </a:xfrm>
          <a:solidFill>
            <a:schemeClr val="bg1"/>
          </a:solidFill>
        </p:grpSpPr>
        <p:sp>
          <p:nvSpPr>
            <p:cNvPr id="361" name="Triangle isocèle 360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rot="7200000" flipV="1">
              <a:off x="1158422" y="611346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2" name="Triangle isocèle 361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 rot="7200000">
              <a:off x="1288840" y="385456"/>
              <a:ext cx="527036" cy="454341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3" name="Triangle isocèle 362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 rot="7200000">
              <a:off x="1028005" y="837235"/>
              <a:ext cx="527036" cy="454341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64" name="Groupe 363"/>
            <p:cNvGrpSpPr/>
            <p:nvPr/>
          </p:nvGrpSpPr>
          <p:grpSpPr>
            <a:xfrm>
              <a:off x="402047" y="574849"/>
              <a:ext cx="723197" cy="992708"/>
              <a:chOff x="5895541" y="4323346"/>
              <a:chExt cx="723197" cy="992708"/>
            </a:xfrm>
            <a:grpFill/>
          </p:grpSpPr>
          <p:sp>
            <p:nvSpPr>
              <p:cNvPr id="365" name="Triangle isocèle 364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rot="7200000">
                <a:off x="5993622" y="4592529"/>
                <a:ext cx="527036" cy="454341"/>
              </a:xfrm>
              <a:prstGeom prst="triangl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66" name="Triangle isocèle 365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 rot="7200000" flipV="1">
                <a:off x="6128050" y="4359693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67" name="Triangle isocèle 366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 rot="7200000" flipV="1">
                <a:off x="5859194" y="4825365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368" name="Groupe 367"/>
          <p:cNvGrpSpPr/>
          <p:nvPr/>
        </p:nvGrpSpPr>
        <p:grpSpPr>
          <a:xfrm rot="7200000" flipH="1">
            <a:off x="6521137" y="2410853"/>
            <a:ext cx="1033111" cy="913836"/>
            <a:chOff x="402047" y="349109"/>
            <a:chExt cx="1377481" cy="1218448"/>
          </a:xfrm>
        </p:grpSpPr>
        <p:sp>
          <p:nvSpPr>
            <p:cNvPr id="369" name="Triangle isocèle 368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rot="7200000" flipV="1">
              <a:off x="1158422" y="611346"/>
              <a:ext cx="527036" cy="4543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0" name="Triangle isocèle 369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 rot="7200000">
              <a:off x="1288840" y="385456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1" name="Triangle isocèle 370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 rot="7200000">
              <a:off x="1028005" y="837235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72" name="Groupe 371"/>
            <p:cNvGrpSpPr/>
            <p:nvPr/>
          </p:nvGrpSpPr>
          <p:grpSpPr>
            <a:xfrm>
              <a:off x="402047" y="574849"/>
              <a:ext cx="723197" cy="992708"/>
              <a:chOff x="5895541" y="4323346"/>
              <a:chExt cx="723197" cy="992708"/>
            </a:xfrm>
          </p:grpSpPr>
          <p:sp>
            <p:nvSpPr>
              <p:cNvPr id="373" name="Triangle isocèle 372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rot="7200000">
                <a:off x="5993622" y="4592529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74" name="Triangle isocèle 373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 rot="7200000" flipV="1">
                <a:off x="6128050" y="4359693"/>
                <a:ext cx="527036" cy="454341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75" name="Triangle isocèle 374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 rot="7200000" flipV="1">
                <a:off x="5859194" y="4825365"/>
                <a:ext cx="527036" cy="454341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376" name="Groupe 375"/>
          <p:cNvGrpSpPr/>
          <p:nvPr/>
        </p:nvGrpSpPr>
        <p:grpSpPr>
          <a:xfrm rot="3600000" flipH="1">
            <a:off x="7973467" y="2392847"/>
            <a:ext cx="1033111" cy="913836"/>
            <a:chOff x="402047" y="349109"/>
            <a:chExt cx="1377481" cy="1218448"/>
          </a:xfrm>
        </p:grpSpPr>
        <p:sp>
          <p:nvSpPr>
            <p:cNvPr id="377" name="Triangle isocèle 376">
              <a:extLst>
                <a:ext uri="{FF2B5EF4-FFF2-40B4-BE49-F238E27FC236}">
                  <a16:creationId xmlns="" xmlns:a16="http://schemas.microsoft.com/office/drawing/2014/main" id="{0647A079-A43C-4730-AAFA-974837240FDA}"/>
                </a:ext>
              </a:extLst>
            </p:cNvPr>
            <p:cNvSpPr/>
            <p:nvPr/>
          </p:nvSpPr>
          <p:spPr>
            <a:xfrm rot="7200000" flipV="1">
              <a:off x="1158422" y="611346"/>
              <a:ext cx="527036" cy="454341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8" name="Triangle isocèle 377">
              <a:extLst>
                <a:ext uri="{FF2B5EF4-FFF2-40B4-BE49-F238E27FC236}">
                  <a16:creationId xmlns="" xmlns:a16="http://schemas.microsoft.com/office/drawing/2014/main" id="{8D07EA51-55B0-4CE9-8C2A-65AECF02D5A8}"/>
                </a:ext>
              </a:extLst>
            </p:cNvPr>
            <p:cNvSpPr/>
            <p:nvPr/>
          </p:nvSpPr>
          <p:spPr>
            <a:xfrm rot="7200000">
              <a:off x="1288840" y="385456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9" name="Triangle isocèle 378">
              <a:extLst>
                <a:ext uri="{FF2B5EF4-FFF2-40B4-BE49-F238E27FC236}">
                  <a16:creationId xmlns="" xmlns:a16="http://schemas.microsoft.com/office/drawing/2014/main" id="{56BE01DF-941D-45D4-879E-1A16448FDD49}"/>
                </a:ext>
              </a:extLst>
            </p:cNvPr>
            <p:cNvSpPr/>
            <p:nvPr/>
          </p:nvSpPr>
          <p:spPr>
            <a:xfrm rot="7200000">
              <a:off x="1028005" y="837235"/>
              <a:ext cx="527036" cy="4543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80" name="Groupe 379"/>
            <p:cNvGrpSpPr/>
            <p:nvPr/>
          </p:nvGrpSpPr>
          <p:grpSpPr>
            <a:xfrm>
              <a:off x="402047" y="574849"/>
              <a:ext cx="723197" cy="992708"/>
              <a:chOff x="5895541" y="4323346"/>
              <a:chExt cx="723197" cy="992708"/>
            </a:xfrm>
          </p:grpSpPr>
          <p:sp>
            <p:nvSpPr>
              <p:cNvPr id="381" name="Triangle isocèle 380">
                <a:extLst>
                  <a:ext uri="{FF2B5EF4-FFF2-40B4-BE49-F238E27FC236}">
                    <a16:creationId xmlns="" xmlns:a16="http://schemas.microsoft.com/office/drawing/2014/main" id="{67E23A72-1ABE-4370-8AF6-5B941F94B034}"/>
                  </a:ext>
                </a:extLst>
              </p:cNvPr>
              <p:cNvSpPr/>
              <p:nvPr/>
            </p:nvSpPr>
            <p:spPr>
              <a:xfrm rot="7200000">
                <a:off x="5993622" y="4592529"/>
                <a:ext cx="527036" cy="454341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82" name="Triangle isocèle 381">
                <a:extLst>
                  <a:ext uri="{FF2B5EF4-FFF2-40B4-BE49-F238E27FC236}">
                    <a16:creationId xmlns="" xmlns:a16="http://schemas.microsoft.com/office/drawing/2014/main" id="{B984A36B-CAAA-4E8D-9847-F69470950379}"/>
                  </a:ext>
                </a:extLst>
              </p:cNvPr>
              <p:cNvSpPr/>
              <p:nvPr/>
            </p:nvSpPr>
            <p:spPr>
              <a:xfrm rot="7200000" flipV="1">
                <a:off x="6128050" y="4359693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83" name="Triangle isocèle 382">
                <a:extLst>
                  <a:ext uri="{FF2B5EF4-FFF2-40B4-BE49-F238E27FC236}">
                    <a16:creationId xmlns="" xmlns:a16="http://schemas.microsoft.com/office/drawing/2014/main" id="{8B9BFB1A-38FD-4C3F-B41A-D283FC877BB9}"/>
                  </a:ext>
                </a:extLst>
              </p:cNvPr>
              <p:cNvSpPr/>
              <p:nvPr/>
            </p:nvSpPr>
            <p:spPr>
              <a:xfrm rot="7200000" flipV="1">
                <a:off x="5859194" y="4825365"/>
                <a:ext cx="527036" cy="454341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340" name="Multiplier 339"/>
          <p:cNvSpPr/>
          <p:nvPr/>
        </p:nvSpPr>
        <p:spPr>
          <a:xfrm flipV="1">
            <a:off x="5283376" y="2697615"/>
            <a:ext cx="427595" cy="42759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4" name="Multiplier 383"/>
          <p:cNvSpPr/>
          <p:nvPr/>
        </p:nvSpPr>
        <p:spPr>
          <a:xfrm flipV="1">
            <a:off x="6610291" y="2632298"/>
            <a:ext cx="427595" cy="42759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5" name="Multiplier 384"/>
          <p:cNvSpPr/>
          <p:nvPr/>
        </p:nvSpPr>
        <p:spPr>
          <a:xfrm flipV="1">
            <a:off x="8316009" y="2475229"/>
            <a:ext cx="427595" cy="42759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7" name="Multiplier 386"/>
          <p:cNvSpPr/>
          <p:nvPr/>
        </p:nvSpPr>
        <p:spPr>
          <a:xfrm>
            <a:off x="2303926" y="2839179"/>
            <a:ext cx="173447" cy="166886"/>
          </a:xfrm>
          <a:prstGeom prst="mathMultiply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9" name="Multiplier 388"/>
          <p:cNvSpPr/>
          <p:nvPr/>
        </p:nvSpPr>
        <p:spPr>
          <a:xfrm>
            <a:off x="384019" y="2697611"/>
            <a:ext cx="173447" cy="166886"/>
          </a:xfrm>
          <a:prstGeom prst="mathMultiply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0" name="Multiplier 389"/>
          <p:cNvSpPr/>
          <p:nvPr/>
        </p:nvSpPr>
        <p:spPr>
          <a:xfrm>
            <a:off x="3752285" y="2689022"/>
            <a:ext cx="173447" cy="166886"/>
          </a:xfrm>
          <a:prstGeom prst="mathMultiply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1" name="ZoneTexte 390"/>
          <p:cNvSpPr txBox="1"/>
          <p:nvPr/>
        </p:nvSpPr>
        <p:spPr>
          <a:xfrm>
            <a:off x="685422" y="3842767"/>
            <a:ext cx="40748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S2</a:t>
            </a:r>
          </a:p>
        </p:txBody>
      </p:sp>
      <p:sp>
        <p:nvSpPr>
          <p:cNvPr id="392" name="ZoneTexte 391"/>
          <p:cNvSpPr txBox="1"/>
          <p:nvPr/>
        </p:nvSpPr>
        <p:spPr>
          <a:xfrm>
            <a:off x="1987266" y="3762448"/>
            <a:ext cx="40748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S3</a:t>
            </a:r>
          </a:p>
        </p:txBody>
      </p:sp>
      <p:sp>
        <p:nvSpPr>
          <p:cNvPr id="393" name="ZoneTexte 392"/>
          <p:cNvSpPr txBox="1"/>
          <p:nvPr/>
        </p:nvSpPr>
        <p:spPr>
          <a:xfrm>
            <a:off x="3669739" y="3900947"/>
            <a:ext cx="40748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S4</a:t>
            </a:r>
          </a:p>
        </p:txBody>
      </p:sp>
      <p:sp>
        <p:nvSpPr>
          <p:cNvPr id="394" name="ZoneTexte 393"/>
          <p:cNvSpPr txBox="1"/>
          <p:nvPr/>
        </p:nvSpPr>
        <p:spPr>
          <a:xfrm>
            <a:off x="666704" y="3630973"/>
            <a:ext cx="807242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95" name="ZoneTexte 394"/>
          <p:cNvSpPr txBox="1"/>
          <p:nvPr/>
        </p:nvSpPr>
        <p:spPr>
          <a:xfrm>
            <a:off x="1642533" y="3473439"/>
            <a:ext cx="768417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97" name="ZoneTexte 396"/>
          <p:cNvSpPr txBox="1"/>
          <p:nvPr/>
        </p:nvSpPr>
        <p:spPr>
          <a:xfrm>
            <a:off x="3285374" y="3648312"/>
            <a:ext cx="825458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rgbClr val="00B050"/>
                </a:solidFill>
              </a:rPr>
              <a:t>Summit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98" name="ZoneTexte 397"/>
          <p:cNvSpPr txBox="1"/>
          <p:nvPr/>
        </p:nvSpPr>
        <p:spPr>
          <a:xfrm>
            <a:off x="3898431" y="1398640"/>
            <a:ext cx="479793" cy="276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fr-FR" dirty="0" smtClean="0">
                <a:solidFill>
                  <a:schemeClr val="bg1"/>
                </a:solidFill>
              </a:rPr>
              <a:t>Pike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02" name="ZoneTexte 401"/>
          <p:cNvSpPr txBox="1"/>
          <p:nvPr/>
        </p:nvSpPr>
        <p:spPr>
          <a:xfrm>
            <a:off x="43324" y="4481108"/>
            <a:ext cx="2523437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Fill order: top left triangle</a:t>
            </a:r>
            <a:endParaRPr lang="fr-FR" dirty="0"/>
          </a:p>
        </p:txBody>
      </p:sp>
      <p:sp>
        <p:nvSpPr>
          <p:cNvPr id="131" name="ZoneTexte 130">
            <a:extLst>
              <a:ext uri="{FF2B5EF4-FFF2-40B4-BE49-F238E27FC236}">
                <a16:creationId xmlns="" xmlns:a16="http://schemas.microsoft.com/office/drawing/2014/main" id="{C5A1DE37-3BD4-46B2-A971-3D4BF847E8B6}"/>
              </a:ext>
            </a:extLst>
          </p:cNvPr>
          <p:cNvSpPr txBox="1"/>
          <p:nvPr/>
        </p:nvSpPr>
        <p:spPr>
          <a:xfrm>
            <a:off x="5465563" y="1262199"/>
            <a:ext cx="40748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S0</a:t>
            </a:r>
          </a:p>
        </p:txBody>
      </p:sp>
      <p:sp>
        <p:nvSpPr>
          <p:cNvPr id="132" name="ZoneTexte 131">
            <a:extLst>
              <a:ext uri="{FF2B5EF4-FFF2-40B4-BE49-F238E27FC236}">
                <a16:creationId xmlns="" xmlns:a16="http://schemas.microsoft.com/office/drawing/2014/main" id="{8BF9A247-B40C-41C9-B0A9-09CDAA06AEBF}"/>
              </a:ext>
            </a:extLst>
          </p:cNvPr>
          <p:cNvSpPr txBox="1"/>
          <p:nvPr/>
        </p:nvSpPr>
        <p:spPr>
          <a:xfrm>
            <a:off x="6692897" y="1180532"/>
            <a:ext cx="40748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S1</a:t>
            </a:r>
          </a:p>
        </p:txBody>
      </p:sp>
      <p:sp>
        <p:nvSpPr>
          <p:cNvPr id="133" name="ZoneTexte 132">
            <a:extLst>
              <a:ext uri="{FF2B5EF4-FFF2-40B4-BE49-F238E27FC236}">
                <a16:creationId xmlns="" xmlns:a16="http://schemas.microsoft.com/office/drawing/2014/main" id="{99FD5C72-7019-4D62-B409-B397BAABDD21}"/>
              </a:ext>
            </a:extLst>
          </p:cNvPr>
          <p:cNvSpPr txBox="1"/>
          <p:nvPr/>
        </p:nvSpPr>
        <p:spPr>
          <a:xfrm>
            <a:off x="8135400" y="1273259"/>
            <a:ext cx="42030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P0</a:t>
            </a:r>
          </a:p>
        </p:txBody>
      </p:sp>
      <p:sp>
        <p:nvSpPr>
          <p:cNvPr id="134" name="ZoneTexte 133">
            <a:extLst>
              <a:ext uri="{FF2B5EF4-FFF2-40B4-BE49-F238E27FC236}">
                <a16:creationId xmlns="" xmlns:a16="http://schemas.microsoft.com/office/drawing/2014/main" id="{60CD4F90-9EA6-437D-A11E-E0CB283F3BEF}"/>
              </a:ext>
            </a:extLst>
          </p:cNvPr>
          <p:cNvSpPr txBox="1"/>
          <p:nvPr/>
        </p:nvSpPr>
        <p:spPr>
          <a:xfrm>
            <a:off x="5393209" y="3554194"/>
            <a:ext cx="40748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S2</a:t>
            </a:r>
          </a:p>
        </p:txBody>
      </p:sp>
      <p:sp>
        <p:nvSpPr>
          <p:cNvPr id="136" name="ZoneTexte 135">
            <a:extLst>
              <a:ext uri="{FF2B5EF4-FFF2-40B4-BE49-F238E27FC236}">
                <a16:creationId xmlns="" xmlns:a16="http://schemas.microsoft.com/office/drawing/2014/main" id="{C1BF4082-3CCD-49EC-AB30-9EDA7A7B76B4}"/>
              </a:ext>
            </a:extLst>
          </p:cNvPr>
          <p:cNvSpPr txBox="1"/>
          <p:nvPr/>
        </p:nvSpPr>
        <p:spPr>
          <a:xfrm>
            <a:off x="6869788" y="3397053"/>
            <a:ext cx="40748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S3</a:t>
            </a:r>
          </a:p>
        </p:txBody>
      </p:sp>
      <p:sp>
        <p:nvSpPr>
          <p:cNvPr id="137" name="ZoneTexte 136">
            <a:extLst>
              <a:ext uri="{FF2B5EF4-FFF2-40B4-BE49-F238E27FC236}">
                <a16:creationId xmlns="" xmlns:a16="http://schemas.microsoft.com/office/drawing/2014/main" id="{841343B4-6F67-4527-B4A7-9261D43D2DE7}"/>
              </a:ext>
            </a:extLst>
          </p:cNvPr>
          <p:cNvSpPr txBox="1"/>
          <p:nvPr/>
        </p:nvSpPr>
        <p:spPr>
          <a:xfrm>
            <a:off x="8387226" y="3473435"/>
            <a:ext cx="40748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S4</a:t>
            </a:r>
          </a:p>
        </p:txBody>
      </p:sp>
    </p:spTree>
    <p:extLst>
      <p:ext uri="{BB962C8B-B14F-4D97-AF65-F5344CB8AC3E}">
        <p14:creationId xmlns:p14="http://schemas.microsoft.com/office/powerpoint/2010/main" val="67909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64805</TotalTime>
  <Words>1973</Words>
  <Application>Microsoft Office PowerPoint</Application>
  <PresentationFormat>Affichage à l'écran (16:9)</PresentationFormat>
  <Paragraphs>701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MOSS</dc:creator>
  <cp:lastModifiedBy>Yann</cp:lastModifiedBy>
  <cp:revision>171</cp:revision>
  <cp:lastPrinted>2024-06-07T08:28:05Z</cp:lastPrinted>
  <dcterms:created xsi:type="dcterms:W3CDTF">2024-06-07T08:27:30Z</dcterms:created>
  <dcterms:modified xsi:type="dcterms:W3CDTF">2025-03-11T13:53:30Z</dcterms:modified>
</cp:coreProperties>
</file>